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89" r:id="rId5"/>
    <p:sldId id="260" r:id="rId6"/>
    <p:sldId id="261" r:id="rId7"/>
    <p:sldId id="262" r:id="rId8"/>
    <p:sldId id="263" r:id="rId9"/>
    <p:sldId id="264" r:id="rId10"/>
    <p:sldId id="265" r:id="rId11"/>
    <p:sldId id="281" r:id="rId12"/>
    <p:sldId id="266" r:id="rId13"/>
    <p:sldId id="267" r:id="rId14"/>
    <p:sldId id="268" r:id="rId15"/>
    <p:sldId id="269" r:id="rId16"/>
    <p:sldId id="278" r:id="rId17"/>
    <p:sldId id="279" r:id="rId18"/>
    <p:sldId id="270" r:id="rId19"/>
    <p:sldId id="271" r:id="rId20"/>
    <p:sldId id="274" r:id="rId21"/>
    <p:sldId id="282" r:id="rId22"/>
    <p:sldId id="275" r:id="rId23"/>
    <p:sldId id="276" r:id="rId24"/>
    <p:sldId id="277" r:id="rId25"/>
    <p:sldId id="272" r:id="rId26"/>
    <p:sldId id="273" r:id="rId27"/>
    <p:sldId id="285" r:id="rId28"/>
    <p:sldId id="287" r:id="rId29"/>
    <p:sldId id="290" r:id="rId30"/>
    <p:sldId id="28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4265" autoAdjust="0"/>
  </p:normalViewPr>
  <p:slideViewPr>
    <p:cSldViewPr>
      <p:cViewPr>
        <p:scale>
          <a:sx n="60" d="100"/>
          <a:sy n="60" d="100"/>
        </p:scale>
        <p:origin x="-1338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348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D4BCB-97BE-4F4A-9830-2B599DFAA53F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5077B-EA92-4199-8933-DCDE0165F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6E5AA-B3FF-4988-94F2-88B3C3AE8BBB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11783-8E06-4649-BE09-B3CDCE93F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11783-8E06-4649-BE09-B3CDCE93F9BB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265B95-D602-4C0D-AE4A-E2C6E70750A4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008499-E24C-4E0A-BBBD-D64BECD3E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265B95-D602-4C0D-AE4A-E2C6E70750A4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008499-E24C-4E0A-BBBD-D64BECD3E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265B95-D602-4C0D-AE4A-E2C6E70750A4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008499-E24C-4E0A-BBBD-D64BECD3E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265B95-D602-4C0D-AE4A-E2C6E70750A4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008499-E24C-4E0A-BBBD-D64BECD3E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265B95-D602-4C0D-AE4A-E2C6E70750A4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008499-E24C-4E0A-BBBD-D64BECD3E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265B95-D602-4C0D-AE4A-E2C6E70750A4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008499-E24C-4E0A-BBBD-D64BECD3E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265B95-D602-4C0D-AE4A-E2C6E70750A4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008499-E24C-4E0A-BBBD-D64BECD3E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265B95-D602-4C0D-AE4A-E2C6E70750A4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008499-E24C-4E0A-BBBD-D64BECD3E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265B95-D602-4C0D-AE4A-E2C6E70750A4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008499-E24C-4E0A-BBBD-D64BECD3E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265B95-D602-4C0D-AE4A-E2C6E70750A4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008499-E24C-4E0A-BBBD-D64BECD3E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265B95-D602-4C0D-AE4A-E2C6E70750A4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008499-E24C-4E0A-BBBD-D64BECD3ED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7265B95-D602-4C0D-AE4A-E2C6E70750A4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B008499-E24C-4E0A-BBBD-D64BECD3E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604391"/>
          </a:xfrm>
        </p:spPr>
        <p:txBody>
          <a:bodyPr>
            <a:normAutofit/>
          </a:bodyPr>
          <a:lstStyle/>
          <a:p>
            <a:r>
              <a:rPr lang="ru-RU" sz="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Жемчужины Казахстана</a:t>
            </a:r>
            <a:endParaRPr lang="ru-RU" sz="5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Рекомендательный обзор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42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5085184"/>
            <a:ext cx="8208912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Боровое это - горы, реки, озёра, леса, равнины и т.д. Ещё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Сакен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Сейфулин называл этот край  -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"Краем семидесяти озёр "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251520" y="6093296"/>
            <a:ext cx="8640960" cy="72008"/>
          </a:xfrm>
        </p:spPr>
        <p:txBody>
          <a:bodyPr>
            <a:normAutofit fontScale="25000" lnSpcReduction="20000"/>
          </a:bodyPr>
          <a:lstStyle/>
          <a:p>
            <a:pPr indent="722313" algn="ctr"/>
            <a:r>
              <a:rPr lang="ru-RU" dirty="0" smtClean="0"/>
              <a:t>"</a:t>
            </a:r>
            <a:endParaRPr lang="ru-RU" dirty="0"/>
          </a:p>
        </p:txBody>
      </p:sp>
      <p:pic>
        <p:nvPicPr>
          <p:cNvPr id="5" name="Рисунок 4" descr="Боровое-2010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38" b="1138"/>
          <a:stretch>
            <a:fillRect/>
          </a:stretch>
        </p:blipFill>
        <p:spPr>
          <a:xfrm>
            <a:off x="421480" y="332656"/>
            <a:ext cx="8398992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70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014-01-20 10.33.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76673"/>
            <a:ext cx="8208911" cy="5400600"/>
          </a:xfrm>
        </p:spPr>
      </p:pic>
    </p:spTree>
  </p:cSld>
  <p:clrMapOvr>
    <a:masterClrMapping/>
  </p:clrMapOvr>
  <p:transition advTm="566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Алматы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/>
          </a:bodyPr>
          <a:lstStyle/>
          <a:p>
            <a:pPr marL="365125" indent="436563" algn="just"/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Алматинцы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живущие рядом с уникальным по красоте объектами, не осознают, насколько они избалованы самой природой.</a:t>
            </a:r>
          </a:p>
          <a:p>
            <a:pPr marL="365125" indent="436563" algn="just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САПА, В. и В. Каинды //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«Nomad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Kazakhstan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- 2010. ­ №4/5. - С. 143­149., 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прочитаете рассказ о молодом озере в Казахстане - Каинды, что в переводе с казахского языка означает «березовое»…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383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" y="5445224"/>
            <a:ext cx="8663880" cy="64807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Озеро Каинды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Lake_Kaindy_1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38" b="1138"/>
          <a:stretch>
            <a:fillRect/>
          </a:stretch>
        </p:blipFill>
        <p:spPr>
          <a:xfrm>
            <a:off x="323528" y="332656"/>
            <a:ext cx="8568952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7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Кольсайские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озера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4594515"/>
          </a:xfrm>
        </p:spPr>
        <p:txBody>
          <a:bodyPr>
            <a:normAutofit/>
          </a:bodyPr>
          <a:lstStyle/>
          <a:p>
            <a:pPr marL="365125" indent="436563" algn="just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DOS TRAVEL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Кольсайские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озера //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«Nomad-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Kazakhstan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- 20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09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­ №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- С. 1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­1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365125" indent="436563"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Три высокогорных озера с крутыми, проросшими сосной склонами расположены в отрогах хребта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Кунгей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Алатау…</a:t>
            </a:r>
          </a:p>
          <a:p>
            <a:pPr marL="365125" indent="436563"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Уникальные озера, которые условно называют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Кольсай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­ 1,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Кольсай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­ 2 и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Кольсай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­ 3.</a:t>
            </a:r>
          </a:p>
          <a:p>
            <a:pPr marL="365125" indent="436563"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переводе с казахского языка ”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Кольсай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  означает “Озеро в ущелье”.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54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Кольсайские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озера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99052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628800"/>
            <a:ext cx="3816424" cy="4104456"/>
          </a:xfrm>
        </p:spPr>
      </p:pic>
      <p:pic>
        <p:nvPicPr>
          <p:cNvPr id="6" name="Содержимое 5" descr="199052_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628800"/>
            <a:ext cx="3888432" cy="4104456"/>
          </a:xfrm>
        </p:spPr>
      </p:pic>
    </p:spTree>
  </p:cSld>
  <p:clrMapOvr>
    <a:masterClrMapping/>
  </p:clrMapOvr>
  <p:transition advTm="5101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Алаколь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196752"/>
            <a:ext cx="8280920" cy="4810539"/>
          </a:xfrm>
        </p:spPr>
        <p:txBody>
          <a:bodyPr>
            <a:normAutofit lnSpcReduction="10000"/>
          </a:bodyPr>
          <a:lstStyle/>
          <a:p>
            <a:pPr marL="365125" indent="357188" algn="just"/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Моско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В. Пестрое озеро на карте Казахстана / В.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Моско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В.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Тугалиев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//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WORLD DISKOVERY KAZAKHSTAN.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­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№4. - С. 27­34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65125" indent="357188"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Предлагает нам ознакомиться с результатами экспедиции в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Алакольский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государственный природный заповедник который находится на территории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Алматинской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Восточно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Казахстанской областей. </a:t>
            </a:r>
          </a:p>
          <a:p>
            <a:pPr marL="365125" indent="357188"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Здесь находится озеро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Алаколь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из одного красивейших озер Казахстана…</a:t>
            </a:r>
          </a:p>
          <a:p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advTm="532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99672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Уникальное озеро Казахстана –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озеро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Алаколь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e0f6f41866485f77264ae118f80afa2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3979044" cy="4104456"/>
          </a:xfrm>
        </p:spPr>
      </p:pic>
      <p:pic>
        <p:nvPicPr>
          <p:cNvPr id="6" name="Содержимое 5" descr="1fe53eb4b0ca23c12bd30bce645a4cb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00808"/>
            <a:ext cx="4038600" cy="4104456"/>
          </a:xfrm>
        </p:spPr>
      </p:pic>
    </p:spTree>
  </p:cSld>
  <p:clrMapOvr>
    <a:masterClrMapping/>
  </p:clrMapOvr>
  <p:transition advTm="5319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Тайны поющего бархана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94515"/>
          </a:xfrm>
        </p:spPr>
        <p:txBody>
          <a:bodyPr>
            <a:normAutofit lnSpcReduction="10000"/>
          </a:bodyPr>
          <a:lstStyle/>
          <a:p>
            <a:pPr marL="365125" indent="260350" algn="just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САПА, В. и В. Тайны поющего бархана //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«Nomad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Kazakhstan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- 2010. ­ №3. - С. 88­90. </a:t>
            </a:r>
          </a:p>
          <a:p>
            <a:pPr marL="365125" indent="260350"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«…Вы слыхали, как поют..»пески? Как под первыми лучами солнца и утренним бризом просыпается Поющий Бархан. Иногда по старчески ворчливо, а иногда с бодрой утренней песней. Как поет он под ногами поднимающихся по его крутым склонам туристов. Задумывались ли вы о том что и пустыня может быть многоцветной и цветущей…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8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" y="5013176"/>
            <a:ext cx="8663880" cy="100811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Парк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Алтын-эмель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поющий бархан-феномен природы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Altynemel_dun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38" b="1138"/>
          <a:stretch>
            <a:fillRect/>
          </a:stretch>
        </p:blipFill>
        <p:spPr>
          <a:xfrm>
            <a:off x="421480" y="435768"/>
            <a:ext cx="8326984" cy="4577408"/>
          </a:xfrm>
        </p:spPr>
      </p:pic>
    </p:spTree>
  </p:cSld>
  <p:clrMapOvr>
    <a:masterClrMapping/>
  </p:clrMapOvr>
  <p:transition advTm="513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Дорогие читатели!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56584"/>
          </a:xfrm>
        </p:spPr>
        <p:txBody>
          <a:bodyPr>
            <a:noAutofit/>
          </a:bodyPr>
          <a:lstStyle/>
          <a:p>
            <a:pPr marL="365125" indent="357188"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говорим о путешествии, то чаще всего перед глазами возникает синее море, пальмы, мягкий песок пляжа…</a:t>
            </a:r>
          </a:p>
          <a:p>
            <a:pPr marL="365125" indent="357188"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мечтаем о ярких впечатлениях от отдыха, но вечные обстоятельства делают мечты только мечтами? А рядом кто-то каждые выходные собирается в путешествие по родной стране - по  Казахстану. И каждый раз открыв что-то новое, потрясающее,  возвращается домой, усталый, но полный прекрасных впечатлении.</a:t>
            </a:r>
          </a:p>
          <a:p>
            <a:pPr marL="365125" indent="357188"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Одним из таких мест нашей области является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Баянаул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….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273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332656"/>
            <a:ext cx="7772400" cy="72008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Золотое седло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052736"/>
            <a:ext cx="8568952" cy="4896544"/>
          </a:xfrm>
        </p:spPr>
        <p:txBody>
          <a:bodyPr>
            <a:normAutofit lnSpcReduction="10000"/>
          </a:bodyPr>
          <a:lstStyle/>
          <a:p>
            <a:pPr indent="449263" algn="just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Сафронова, А. «Золотое седло» казахстанских гор //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WORLD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DISKOVERY KAZAKHSTAN.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2008.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­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№1. - С.72­79.  </a:t>
            </a:r>
          </a:p>
          <a:p>
            <a:pPr indent="449263"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Еще один интересный отчет и фоторепортаж об «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Алтын­Эмель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предлагает нам организованная редакцией этого журнала экспедиция, по крупнейшему национальному парку Казахстана. </a:t>
            </a:r>
          </a:p>
          <a:p>
            <a:pPr indent="449263"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Достопримечательностями парка являются памятник природы «Поющие барханы», заповедные горы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Катутау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Актау, а так же множество интересных историко-археологических памятников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ΙΙΙ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ΙΙΙ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веков до нашей эры.</a:t>
            </a:r>
          </a:p>
          <a:p>
            <a:endParaRPr lang="ru-RU" dirty="0"/>
          </a:p>
        </p:txBody>
      </p:sp>
    </p:spTree>
  </p:cSld>
  <p:clrMapOvr>
    <a:masterClrMapping/>
  </p:clrMapOvr>
  <p:transition advTm="5554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2014-01-21 14.51.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352928" cy="5976664"/>
          </a:xfrm>
        </p:spPr>
      </p:pic>
    </p:spTree>
  </p:cSld>
  <p:clrMapOvr>
    <a:masterClrMapping/>
  </p:clrMapOvr>
  <p:transition advTm="56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772400" cy="72008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Алтай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87824" y="2852936"/>
            <a:ext cx="4572000" cy="1454888"/>
          </a:xfrm>
        </p:spPr>
        <p:txBody>
          <a:bodyPr/>
          <a:lstStyle/>
          <a:p>
            <a:r>
              <a:rPr lang="ru-RU" smtClean="0"/>
              <a:t>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196753"/>
            <a:ext cx="784887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5488" algn="just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Высокогорные зеркала озера Алтая // 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</a:rPr>
              <a:t>WORLD DISKOVERY KAZAKHSTAN. - 200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9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­  №1. - С.24­28. </a:t>
            </a:r>
            <a:endParaRPr lang="ru-RU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indent="725488" algn="just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Алтай – край живописных горных озер, таежных лесов и изумительной флоры. Здесь все пропитано духом истории, воздух наполнен легендами и преданиями. Можно залюбоваться пейзажами сказочной природы края и видами горных вершин.</a:t>
            </a:r>
          </a:p>
          <a:p>
            <a:pPr indent="725488" algn="just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Казахстанский Алтай входит в границы Восточного Казахстана – уникальнейшего региона центральной Азии на границе с Россией, Китаем и Монголией.</a:t>
            </a:r>
          </a:p>
          <a:p>
            <a:pPr algn="just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…Рахмановские ключи, гора Белуха, озеро Язевое, Катунский хребет……</a:t>
            </a:r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5195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" y="5445224"/>
            <a:ext cx="8663880" cy="64807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Озеро Язевое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-2..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387" r="9387"/>
          <a:stretch>
            <a:fillRect/>
          </a:stretch>
        </p:blipFill>
        <p:spPr>
          <a:xfrm>
            <a:off x="323528" y="332656"/>
            <a:ext cx="8496944" cy="4896544"/>
          </a:xfrm>
        </p:spPr>
      </p:pic>
    </p:spTree>
  </p:cSld>
  <p:clrMapOvr>
    <a:masterClrMapping/>
  </p:clrMapOvr>
  <p:transition advTm="507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" y="5373216"/>
            <a:ext cx="8663880" cy="79208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Гора Белуха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780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484" r="4484"/>
          <a:stretch>
            <a:fillRect/>
          </a:stretch>
        </p:blipFill>
        <p:spPr>
          <a:xfrm>
            <a:off x="421480" y="435768"/>
            <a:ext cx="8326984" cy="4793432"/>
          </a:xfrm>
        </p:spPr>
      </p:pic>
    </p:spTree>
  </p:cSld>
  <p:clrMapOvr>
    <a:masterClrMapping/>
  </p:clrMapOvr>
  <p:transition advTm="5179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76672"/>
            <a:ext cx="7772400" cy="648072"/>
          </a:xfrm>
        </p:spPr>
        <p:txBody>
          <a:bodyPr>
            <a:noAutofit/>
          </a:bodyPr>
          <a:lstStyle/>
          <a:p>
            <a:pPr algn="ctr"/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Каркаралы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268760"/>
            <a:ext cx="8352928" cy="4824536"/>
          </a:xfrm>
        </p:spPr>
        <p:txBody>
          <a:bodyPr>
            <a:noAutofit/>
          </a:bodyPr>
          <a:lstStyle/>
          <a:p>
            <a:pPr indent="449263" algn="just"/>
            <a:r>
              <a:rPr lang="ru-RU" sz="27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Каркаралы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жемчужина Сары-арки // </a:t>
            </a:r>
            <a:r>
              <a:rPr lang="en-US" sz="27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Nomad-Kazakhstan. – 20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7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­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№ 3. – С.70­74. </a:t>
            </a:r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Центральный Казахстан… В древности казахский народ присвоил ему поэтичное название – </a:t>
            </a:r>
            <a:r>
              <a:rPr lang="ru-RU" sz="27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Сары-Арка</a:t>
            </a:r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или желтеющий хребет.</a:t>
            </a:r>
          </a:p>
          <a:p>
            <a:pPr indent="449263" algn="just"/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занимает обширное пространство, имеет своеобразный климат и рельеф. В середине лета от палящего солнца пересыхают реки, выгорает трава, и поверхность приобретает характерный желтоватый оттенок. </a:t>
            </a:r>
            <a:r>
              <a:rPr lang="ru-RU" sz="27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Каркаралы</a:t>
            </a:r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лишь небольшой участок Сары-Арки, где природа распорядилась по-особому щедро.</a:t>
            </a:r>
            <a:endParaRPr lang="ru-RU" sz="27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399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5445224"/>
            <a:ext cx="8712968" cy="792088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Древние горы </a:t>
            </a:r>
            <a:r>
              <a:rPr lang="ru-RU" sz="2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Каркаралы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самая большая тайна края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8657272" y="533400"/>
            <a:ext cx="45719" cy="42114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3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548" r="4548"/>
          <a:stretch>
            <a:fillRect/>
          </a:stretch>
        </p:blipFill>
        <p:spPr>
          <a:xfrm>
            <a:off x="421480" y="435768"/>
            <a:ext cx="8326984" cy="4865440"/>
          </a:xfrm>
        </p:spPr>
      </p:pic>
    </p:spTree>
  </p:cSld>
  <p:clrMapOvr>
    <a:masterClrMapping/>
  </p:clrMapOvr>
  <p:transition advTm="5257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Мангистау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Легенды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Мангистау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//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Аружан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. -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-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№ 3. -  С. 2-4.</a:t>
            </a:r>
          </a:p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На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Мангистау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более 360 святых мест, и с каждым из них связана какая-либо легенда. Чаще всего все легенды имеют под собой реальную историю, которая практически всегда подтверждается не только народной молвой, но и документами. И тут ничего удивительного, потому что казахи появились на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Мангистау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чуть более 200 лет назад.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585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Старков, А. Холм тысячи слонов //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WORLD DISKOVERY KAZAKHSTAN.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2008.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­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- С.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62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­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</a:t>
            </a:r>
          </a:p>
          <a:p>
            <a:pPr marL="365125" indent="360363"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Земля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Мангистау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простирающаяся вдоль побережья Каспия, поначалу представляется огромной пустыней красноватого оттенка. Но внимательный путник, оказавшийся в этих местах, обратит свой взор на множество архитектурных памятников, дошедших до нас из глубины прошлого.  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Этих памятников истории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Мангистауской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области насчитывается более 12 тысяч.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304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Гора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Шергала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Aktau260510a2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8208911" cy="4536504"/>
          </a:xfrm>
        </p:spPr>
      </p:pic>
    </p:spTree>
  </p:cSld>
  <p:clrMapOvr>
    <a:masterClrMapping/>
  </p:clrMapOvr>
  <p:transition advTm="535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571"/>
          </a:xfrm>
        </p:spPr>
        <p:txBody>
          <a:bodyPr>
            <a:normAutofit/>
          </a:bodyPr>
          <a:lstStyle/>
          <a:p>
            <a:pPr marL="96838" indent="449263" algn="just">
              <a:tabLst>
                <a:tab pos="625475" algn="l"/>
              </a:tabLst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Нуркеева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С. О красавице Баян-Сулу //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Аружан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-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№ 5. - С. 2-4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6838" indent="449263" algn="just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Исторические предания казахов связывают название гор и населенного пункта с именем красавицы Баян, героини народной эпической поэмы «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Козы­Корпеш</a:t>
            </a:r>
            <a:r>
              <a:rPr lang="ru-RU" sz="32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Баян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Сулу», повествующей о страстной любви и беззаветной верности двух сердец.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6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340768"/>
            <a:ext cx="8280920" cy="4824536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надеемся, что Вы с удовольствием и пользой для себя прочитаете страницы журналов и откроете для себя новое и интересное.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 адрес: ГУК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Научная библиотека им. Академика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С.Бейсембаева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Читальный зал периодических изданий</a:t>
            </a: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Время работы: 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ежедневно        с 9.00 - 19.00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суббота             с 9.00 - 17.00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воскресенье           выходной.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Составитель: Мусина Г.Н.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3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Баба-Яга                Озеро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Жасыбай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50px-Baba_Yag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3960440" cy="4896544"/>
          </a:xfrm>
        </p:spPr>
      </p:pic>
      <p:pic>
        <p:nvPicPr>
          <p:cNvPr id="6" name="Содержимое 5" descr="200px-Lake_Dzhasybay_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476672"/>
            <a:ext cx="4104456" cy="4896544"/>
          </a:xfrm>
        </p:spPr>
      </p:pic>
    </p:spTree>
  </p:cSld>
  <p:clrMapOvr>
    <a:masterClrMapping/>
  </p:clrMapOvr>
  <p:transition advTm="556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45224"/>
            <a:ext cx="7330008" cy="7200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Гора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Найзатас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6315220"/>
            <a:ext cx="3968824" cy="66108"/>
          </a:xfrm>
        </p:spPr>
        <p:txBody>
          <a:bodyPr>
            <a:normAutofit fontScale="25000" lnSpcReduction="20000"/>
          </a:bodyPr>
          <a:lstStyle/>
          <a:p>
            <a:endParaRPr lang="ru-RU" sz="1800" dirty="0"/>
          </a:p>
        </p:txBody>
      </p:sp>
      <p:pic>
        <p:nvPicPr>
          <p:cNvPr id="5" name="Содержимое 4" descr="800px-Landscape_of_Bayanau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8208912" cy="4752528"/>
          </a:xfrm>
        </p:spPr>
      </p:pic>
    </p:spTree>
  </p:cSld>
  <p:clrMapOvr>
    <a:masterClrMapping/>
  </p:clrMapOvr>
  <p:transition advTm="538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0891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</a:rPr>
              <a:t>Пейзаж </a:t>
            </a:r>
            <a:r>
              <a:rPr lang="ru-RU" sz="3100" b="1" dirty="0" err="1" smtClean="0">
                <a:solidFill>
                  <a:schemeClr val="accent1">
                    <a:lumMod val="50000"/>
                  </a:schemeClr>
                </a:solidFill>
              </a:rPr>
              <a:t>Баянаула</a:t>
            </a: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</a:rPr>
              <a:t> с типичными камнями-лепешками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141232" y="5661248"/>
            <a:ext cx="7162800" cy="43038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 descr="800px-Landscape_of_Bayanaul_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38" b="1138"/>
          <a:stretch>
            <a:fillRect/>
          </a:stretch>
        </p:blipFill>
        <p:spPr>
          <a:xfrm>
            <a:off x="421480" y="435768"/>
            <a:ext cx="8326984" cy="4649416"/>
          </a:xfrm>
        </p:spPr>
      </p:pic>
    </p:spTree>
  </p:cSld>
  <p:clrMapOvr>
    <a:masterClrMapping/>
  </p:clrMapOvr>
  <p:transition advTm="510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Боровое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64704"/>
            <a:ext cx="8147248" cy="5472608"/>
          </a:xfrm>
        </p:spPr>
        <p:txBody>
          <a:bodyPr>
            <a:noAutofit/>
          </a:bodyPr>
          <a:lstStyle/>
          <a:p>
            <a:pPr marL="365125" indent="346075" algn="just"/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Салык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Г. Прекрасный и вечный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Бурабай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//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Аружан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­ № 12.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8­11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365125" indent="346075"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Боровое- это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Бурабай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как называют местные жители от слова «бура»- верблюд.</a:t>
            </a:r>
          </a:p>
          <a:p>
            <a:pPr marL="365125" indent="346075"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Бура по легенде , жил в окрестностях Кокшетау и предупреждал казахский народ о приближающейся беде. </a:t>
            </a:r>
          </a:p>
          <a:p>
            <a:pPr marL="365125" indent="346075"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«… Но сын хана, захваченный азартом охоты, выстрелил в него из лука и верблюд не сумевший доползти до ручья с живой водой, лёг и застыл в каменном изваянии.»</a:t>
            </a:r>
          </a:p>
          <a:p>
            <a:pPr marL="365125" indent="346075"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теперь с этой горы, между горбами верблюда, берёт своё начало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Еманаевский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ключ.</a:t>
            </a:r>
          </a:p>
        </p:txBody>
      </p:sp>
    </p:spTree>
  </p:cSld>
  <p:clrMapOvr>
    <a:masterClrMapping/>
  </p:clrMapOvr>
  <p:transition advTm="517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5373216"/>
            <a:ext cx="8136904" cy="7200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Гора Синюха, Скала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Окжетпес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Жумбак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тас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539552" y="5301208"/>
            <a:ext cx="8136904" cy="720080"/>
          </a:xfrm>
        </p:spPr>
        <p:txBody>
          <a:bodyPr>
            <a:norm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6" name="Рисунок 5" descr="Боровое-20100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38" b="1138"/>
          <a:stretch>
            <a:fillRect/>
          </a:stretch>
        </p:blipFill>
        <p:spPr>
          <a:xfrm>
            <a:off x="395536" y="404664"/>
            <a:ext cx="8352928" cy="4752528"/>
          </a:xfrm>
        </p:spPr>
      </p:pic>
    </p:spTree>
  </p:cSld>
  <p:clrMapOvr>
    <a:masterClrMapping/>
  </p:clrMapOvr>
  <p:transition advTm="5319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7481776" cy="14401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9552" y="1772816"/>
            <a:ext cx="7992888" cy="4464496"/>
          </a:xfrm>
        </p:spPr>
        <p:txBody>
          <a:bodyPr>
            <a:noAutofit/>
          </a:bodyPr>
          <a:lstStyle/>
          <a:p>
            <a:pPr indent="352425"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Боровое - «Казахстанская Швейцария», «жемчужина Казахстана» - этому месту можно дать тысячи и десятки тысяч названий, но ни одно из них не сможет в полной мере отразить всю красоту и великолепие природы оазиса, главной частью которого является озеро Боровое. </a:t>
            </a:r>
          </a:p>
          <a:p>
            <a:pPr indent="352425"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не просто курорт - это поистине райское место, созданное всесильной рукой Бога, которая не поскупилась и дала этому удивительному краю, расположенному среди высоких гор, глубокие голубые озера с кристально прозрачной водой, изумрудные склоны, благодатный климат и большое разнообразие редких представителей флоры и фауны.</a:t>
            </a:r>
          </a:p>
        </p:txBody>
      </p:sp>
      <p:pic>
        <p:nvPicPr>
          <p:cNvPr id="5" name="Содержимое 4" descr="Боровое-201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9"/>
            <a:ext cx="8496944" cy="1440159"/>
          </a:xfrm>
        </p:spPr>
      </p:pic>
    </p:spTree>
  </p:cSld>
  <p:clrMapOvr>
    <a:masterClrMapping/>
  </p:clrMapOvr>
  <p:transition advTm="5086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3341</TotalTime>
  <Words>1190</Words>
  <Application>Microsoft Office PowerPoint</Application>
  <PresentationFormat>Экран (4:3)</PresentationFormat>
  <Paragraphs>77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Аспект</vt:lpstr>
      <vt:lpstr>Жемчужины Казахстана</vt:lpstr>
      <vt:lpstr>Дорогие читатели!</vt:lpstr>
      <vt:lpstr> </vt:lpstr>
      <vt:lpstr>  Баба-Яга                Озеро Жасыбай</vt:lpstr>
      <vt:lpstr>Гора Найзатас </vt:lpstr>
      <vt:lpstr>Пейзаж Баянаула с типичными камнями-лепешками </vt:lpstr>
      <vt:lpstr>Боровое</vt:lpstr>
      <vt:lpstr>Гора Синюха, Скала Окжетпес, Жумбак тас</vt:lpstr>
      <vt:lpstr>Слайд 9</vt:lpstr>
      <vt:lpstr>Боровое это - горы, реки, озёра, леса, равнины и т.д. Ещё Сакен Сейфулин называл этот край  - "Краем семидесяти озёр "</vt:lpstr>
      <vt:lpstr>Слайд 11</vt:lpstr>
      <vt:lpstr>Алматы</vt:lpstr>
      <vt:lpstr>Озеро Каинды</vt:lpstr>
      <vt:lpstr>Кольсайские озера</vt:lpstr>
      <vt:lpstr>Кольсайские озера</vt:lpstr>
      <vt:lpstr>Алаколь</vt:lpstr>
      <vt:lpstr>Уникальное озеро Казахстана –  озеро Алаколь</vt:lpstr>
      <vt:lpstr>Тайны поющего бархана</vt:lpstr>
      <vt:lpstr>Парк Алтын-эмель    поющий бархан-феномен природы</vt:lpstr>
      <vt:lpstr>Золотое седло</vt:lpstr>
      <vt:lpstr>Слайд 21</vt:lpstr>
      <vt:lpstr>Алтай</vt:lpstr>
      <vt:lpstr>Озеро Язевое</vt:lpstr>
      <vt:lpstr>Гора Белуха</vt:lpstr>
      <vt:lpstr>Каркаралы</vt:lpstr>
      <vt:lpstr>Древние горы Каркаралы - самая большая тайна края. </vt:lpstr>
      <vt:lpstr> Мангистау</vt:lpstr>
      <vt:lpstr>Слайд 28</vt:lpstr>
      <vt:lpstr>Гора Шергала</vt:lpstr>
      <vt:lpstr>Спасибо за внимание!</vt:lpstr>
    </vt:vector>
  </TitlesOfParts>
  <Company>PSU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Жемчужины Казахстана</dc:title>
  <dc:creator>library</dc:creator>
  <cp:lastModifiedBy>library</cp:lastModifiedBy>
  <cp:revision>345</cp:revision>
  <dcterms:created xsi:type="dcterms:W3CDTF">2014-01-14T10:36:23Z</dcterms:created>
  <dcterms:modified xsi:type="dcterms:W3CDTF">2014-02-06T11:02:44Z</dcterms:modified>
</cp:coreProperties>
</file>