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56" r:id="rId3"/>
    <p:sldId id="258" r:id="rId4"/>
    <p:sldId id="264" r:id="rId5"/>
    <p:sldId id="275" r:id="rId6"/>
    <p:sldId id="259" r:id="rId7"/>
    <p:sldId id="266" r:id="rId8"/>
    <p:sldId id="279" r:id="rId9"/>
    <p:sldId id="282" r:id="rId10"/>
    <p:sldId id="281" r:id="rId11"/>
    <p:sldId id="270" r:id="rId12"/>
    <p:sldId id="283" r:id="rId13"/>
    <p:sldId id="272" r:id="rId14"/>
    <p:sldId id="268" r:id="rId15"/>
    <p:sldId id="269" r:id="rId16"/>
    <p:sldId id="278" r:id="rId17"/>
    <p:sldId id="273" r:id="rId18"/>
    <p:sldId id="262" r:id="rId19"/>
    <p:sldId id="274" r:id="rId20"/>
    <p:sldId id="284" r:id="rId21"/>
    <p:sldId id="260" r:id="rId22"/>
    <p:sldId id="28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FEFE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5E9FD7-BA1D-45C0-B721-A8C5E35029A6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66AD82-52FD-472E-9CFF-47A0380BCA1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8%D0%BD%D0%B8%D1%81%D1%82%D0%B5%D1%80%D1%81%D1%82%D0%B2%D0%BE_%D0%BC%D0%BE%D1%80%D1%81%D0%BA%D0%BE%D0%B3%D0%BE_%D1%84%D0%BB%D0%BE%D1%82%D0%B0_%D0%A1%D0%A1%D0%A1%D0%A0" TargetMode="External"/><Relationship Id="rId2" Type="http://schemas.openxmlformats.org/officeDocument/2006/relationships/hyperlink" Target="http://ru.wikipedia.org/wiki/%D0%A4%D0%B0%D0%B9%D0%BB:Alija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hyperlink" Target="http://ru.wikipedia.org/w/index.php?title=%D0%A1%D0%B0%D0%B3%D0%B0%D1%82%D0%BE%D0%B2,_%D0%9C%D0%B0%D0%BD%D1%81%D1%83%D1%80&amp;action=edit&amp;redlink=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bing.com/images/search?q=%d1%80%d0%b8%d1%81%d1%83%d0%bd%d0%ba%d0%b8+%d0%93%d0%b5%d0%be%d1%80%d0%b3%d0%b8%d0%b5%d0%b2%d1%81%d0%ba%d0%be%d0%b9+%d0%9b%d0%b5%d0%bd%d1%82%d1%8b&amp;id=4A9221A75C618756725A1FEF8B3623298B366F6E&amp;FORM=IQFRB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54-%D1%8F_%D1%81%D1%82%D1%80%D0%B5%D0%BB%D0%BA%D0%BE%D0%B2%D0%B0%D1%8F_%D0%B1%D1%80%D0%B8%D0%B3%D0%B0%D0%B4%D0%B0" TargetMode="External"/><Relationship Id="rId2" Type="http://schemas.openxmlformats.org/officeDocument/2006/relationships/hyperlink" Target="http://ru.wikipedia.org/wiki/%D0%A6%D0%B5%D0%BD%D1%82%D1%80%D0%B0%D0%BB%D1%8C%D0%BD%D0%B0%D1%8F_%D0%B6%D0%B5%D0%BD%D1%81%D0%BA%D0%B0%D1%8F_%D1%88%D0%BA%D0%BE%D0%BB%D0%B0_%D1%81%D0%BD%D0%B0%D0%B9%D0%BF%D0%B5%D1%80%D1%81%D0%BA%D0%BE%D0%B9_%D0%BF%D0%BE%D0%B4%D0%B3%D0%BE%D1%82%D0%BE%D0%B2%D0%BA%D0%B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252536" y="836713"/>
            <a:ext cx="10225135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Алия</a:t>
            </a:r>
          </a:p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Молдагулова</a:t>
            </a:r>
          </a:p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66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</p:txBody>
      </p:sp>
      <p:pic>
        <p:nvPicPr>
          <p:cNvPr id="4" name="Рисунок 3" descr="Без имени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077072"/>
            <a:ext cx="6840760" cy="27809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Актобе: Мемориальный музей Алии Молдагуловой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ocuments\library\Desktop\Алия\Moldagulova_Aliya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2204864"/>
            <a:ext cx="7056784" cy="4176464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Музей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А.Молдагуловой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был создан приказом Министерства Культуры Казахской ССР в соответствии с постановлением Кабинета Министров республики от 5 июня 1980 года. Официальное открытие музея состоялось 22 апреля 1985 года в г.Актюбинске в канун 40-летия Великой Победы и 60-летия героини. Это событие проходило с участием представителей партийных, комсомольских, военных, ветеранских организаций, родных и близких, однополчан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учащейся и студенческой молодежи. Право открытия музея было предоставлено тете и сестре героини -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Сапуре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373216"/>
            <a:ext cx="784887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\library\Desktop\Алия\imgprevie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1268760"/>
            <a:ext cx="3888432" cy="53285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7" name="Содержимое 6" descr="http://aktobe.gov.kz/sites/default/files/Node_11287/11287_1.jpe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68760"/>
            <a:ext cx="4248472" cy="532859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library\Desktop\Алия\82026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060848"/>
            <a:ext cx="4392488" cy="46085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280920" cy="2088232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Памятник Герою Советского Союза </a:t>
            </a:r>
            <a:b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Алие Молдагуловой в Актобе. (Актюбинск)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Moldagulova_Aliya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844824"/>
            <a:ext cx="4104456" cy="4752528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19256" cy="99672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Москва СШ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 891 им.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Молдагуловой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32Xtq9y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772816"/>
            <a:ext cx="4248472" cy="4824536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05800" cy="11430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Дочь Ленинграда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Памятник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Алие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 Новосокольники, Псковской области.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ocuments\library\Desktop\Алия\Moldagulova_Aliya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16832"/>
            <a:ext cx="4176464" cy="46805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68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Почтовая марка Казахстана из серии посвященной 50-летию Победы , 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Алия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Модагулова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  1995г.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Documents\library\Downloads\220px-Alij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47664" y="2420888"/>
            <a:ext cx="5976664" cy="39604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0" y="1124744"/>
            <a:ext cx="8892480" cy="41044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воспоминаний сестры </a:t>
            </a: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Сапуры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«Она моя гордость, не только моя гордость, она гордость, по-моему, всего советского народа , в том числе девушек-казашек, за будущее которых она отомстила своей жизнью».</a:t>
            </a:r>
            <a:endParaRPr lang="ru-RU" sz="3200" b="1" dirty="0"/>
          </a:p>
        </p:txBody>
      </p:sp>
      <p:pic>
        <p:nvPicPr>
          <p:cNvPr id="1026" name="Picture 2" descr="F: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157192"/>
            <a:ext cx="7416824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-38132"/>
            <a:ext cx="8317432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Увековечение памяти о героине.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  <a:hlinkClick r:id="rId2" tooltip="Увеличить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hlinkClick r:id="rId2" tooltip="Увеличить"/>
              </a:rPr>
              <a:t>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Именем Героя назван аул Алия (до 2005 г. 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Алпайсай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Хобдинском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районе Актюбинской области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Именем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названы улица в Москве и Санкт-Петербурге, школы, судно Министерства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hlinkClick r:id="rId3" tooltip="Министерство морского флота СССР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морского флота(до 1994 года).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В городах Москва, Алма-Ата, Астана, Актюбинск, Шымкент и на родине установлены памятники.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 месте её гибели в городе Новосокольники построен мемориальный комплекс.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Имя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высечено на стеле в честь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артековцев-героев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в международном детском лагере «Артек».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В Актюбинске создан областной мемориальный музей.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Ей посвящены балет «Алия», несколько стихов и поэм, множество песен.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 подвиге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сняты документальный фильм «Алия» (режиссёр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Мансур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hlinkClick r:id="rId4" tooltip="Сагатов, Мансур (страница отсутствует)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Сагатов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 и художественный фильм «Снайперы» (1986, режиссёр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Болотбек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Шамшиев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Роза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Рымбаева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исполнила песню «Алия», посвящённую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Алие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(музыка: 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Байтерекова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слова: Б.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Тажибаева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http://bits.wikimedia.org/static-1.23wmf17/skins/common/images/magnify-clip.png">
            <a:hlinkClick r:id="rId2" tooltip="Увеличить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73025"/>
            <a:ext cx="142875" cy="10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067944" y="1628800"/>
            <a:ext cx="4824536" cy="4907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Великая Отечественная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война сделала солдатами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почти миллион женщин,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среди которых яркой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звездой горит имя и образ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славной дочери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казахского народа</a:t>
            </a:r>
          </a:p>
          <a:p>
            <a:pPr>
              <a:buNone/>
            </a:pPr>
            <a:r>
              <a:rPr lang="ru-RU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Алии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Молдагуловой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D:\Documents\library\Desktop\алия молдагулова\478a456ee12f9dc6617fb99000397a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3600400" cy="5472608"/>
          </a:xfrm>
          <a:prstGeom prst="rect">
            <a:avLst/>
          </a:prstGeom>
          <a:noFill/>
          <a:ln w="57150" cmpd="dbl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05800" cy="416733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Алия Молдагулова погибла 14 января 1944года в боях за деревню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Казачиха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Новосокольнического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района Псковской области. 17 января со всеми воинскими почестями ее похоронили у деревни Починки. Бывший начальник политотдела 26-й стрелковой дивизии полковник В. И. Ефимов в своих воспоминаниях писал: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«Дорого фашисты заплатили за Алию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Молдагулову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Окопы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были завалены их трупами. Алия спасла не только свой батальон, но и соседние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Она спасла бригаду от полного разгрома и обеспечила своим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блогородным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поступком выполнение задачи».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373216"/>
            <a:ext cx="7128791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\library\Downloads\алия молдагул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4470816" cy="3744416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июля 1944года Указом Президиума Верхоаного Совета СССР Алие Молдагуловой было посмертно присвоено звание Героя Советского Союза.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использованной литературы.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389120"/>
          </a:xfrm>
        </p:spPr>
        <p:txBody>
          <a:bodyPr>
            <a:normAutofit/>
          </a:bodyPr>
          <a:lstStyle/>
          <a:p>
            <a:r>
              <a:rPr lang="kk-KZ" sz="2000" dirty="0" smtClean="0">
                <a:solidFill>
                  <a:schemeClr val="bg1"/>
                </a:solidFill>
              </a:rPr>
              <a:t>    Г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ербер В. Герой никогда не умирают. Просто они перестают быть рядом /  Гербер , В .// Экспресс К.- 2013.- С. 8.-С.6 апреля.</a:t>
            </a:r>
          </a:p>
          <a:p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Всегда была на линии огня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Турежанова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М. // Казахстанская правда.- 2010.- С.1-5.-С.8 мая.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Кульбаев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Т. Звезды Востока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Кульбаев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Т. // Юридическая газета.- 2010.- С.5.- С. 27 апреля.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Махин, В. Алия 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Маншук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 нами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Махин, В. // Казахстанская правда.- С. 22.- С. 30апреля.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Турежанова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М. Кто не помнит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Псковшине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Алию, кто не знает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Маншук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?!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] /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Турежанова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М. // Казахстанская правда.- 2010. – С.5.- С.5 мая.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«Казахстан» Национальная энциклопедия т.4/ Гл. ред.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Б.Аяган.-Алматы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Главная редакция «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 энциклопедиясы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»,2006-560с.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512" y="1052736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Наш адрес: 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Научная библиотека им. академика С.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Бейсембаева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Читальный зал периодических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изданий-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Зал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электронных ресурсов. 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работы: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ежедневно – с 9.00 – 19.00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суббота - с  9.00 – 17.00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воскресенье –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выходной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Составитель: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Байтусакова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Б. Б.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908720"/>
            <a:ext cx="82089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чаще на Невском ложатся фугаски фугаски, 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Нарвской заставою воют снаряды, 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фронт уезжает в одежде солдатской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Казахская девушка, дочьЛенинграда.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Одним вдохновенным стремлением влекома,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Спешит на войну по путевке райкома...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Яков Хелемский ( из фронтовой газеты )        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ata:image/jpeg;base64,/9j/4AAQSkZJRgABAQEAYABgAAD/2wBDAAoHBwkHBgoJCAkLCwoMDxkQDw4ODx4WFxIZJCAmJSMgIyIoLTkwKCo2KyIjMkQyNjs9QEBAJjBGS0U+Sjk/QD3/2wBDAQsLCw8NDx0QEB09KSMpPT09PT09PT09PT09PT09PT09PT09PT09PT09PT09PT09PT09PT09PT09PT09PT09PT3/wAARCABsAG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2SiqWq299c2u3Tb1LOcHId4RKp9iMj9DXmviPW/FukXa2tzq08zFdz/2ZZRbR/vO/3DWdSoqesi4U3PSJ6vmivBLPxPrVvqkU73utsqSKzJ/asNwWUHkeSAM5GeBXZaj8VZNjixsoLQfwvfybm/79R5P61Pt4Wu/6+65boT7f18z0mivFZ9f8S6tE8rz67JEGyGiMWlQgeztliPxqvpniK60zXLa786eaOJi00cPiFbksuDnernaRyOeMdazWMpuXKv0/zv8AgHsZHuVFee2vxVF0Ts06zfB/1ceqxNKfouApPtu5rtNF1mz17TY76xkLRvkMrDa0bDqrDswPUVvGpCbai9jOUJR3ReooFBqyTG8Ra02kW0IiVTPO+xN3RQOrf59axn8V3VhqcC3e17aRgrfJtKg8bgfapfEDxyeOtAtrjBhcSHa3Qtgkfqop3xI8mPwZdyyBfNQqIWPUMWA4/DP5VwVadadR1Izso9O/qdtKVFRjGUb33f4HU80VFp0hm021kb7zwox/ECiu84iDVtOfVLM26315ZK33ntHCOR6biCR+GD71y938LdBezlJtp765WNvJ+13kpXfjjOD698GvNY9a1uDEw1S+jUfMWae+UfiXDKfxFdTp/j3X0tFmWSK/QY3ZiE4/77gO4fjGa5ZYmlo5aHT7CaTsxsXw8ubmzkgk8I6bbSkYWVr4bR75VS/+etamkfC2W2T/AErVVts9V063EZ/7+Pub+Vch/b+oandXt6Lq8RpZWZFiN8yoMn5QylRgdOEqm3jPWLHKLrt2rDqsl43H4SwZ/Wsafsbyiot+t2vxZb9ro7pHp8/w10JLG6MVmt5qLwusU+oTPN8+DtJySBzjoK5TTvhrrk9sbW+tNCt4if8AXyQi4mQ9tgVUXHs2fxrmR471i5+SbxBcDP8AcvFB/wDHICfyqwNR1V7eWSS+1It5Z2SE6g2D6hiyj8krStUpJLmiyYwqaxTR3GofD68stK36berqE0JEgtLq3iRJCvICMigxt6HJGeDxXY6Dd22o6Pb39pCIlu1ErrsCsGPDBsfxAjB+leTTfFfXbm3WK0jgtUVQPPKb2YgYyZJSiDP+6ajtNZ1W9iknk1S5lByWMc9y6gn2gRE6+honUpYe8or7heyqT+I9uFFeSaF8QNS0+z+wizkvnSRiZ5GupSATkLgxlhj0JJ/Cu88L+LLfxLHKqII7iEBmVW3KynIDKxAOMggggEEEEdM7wrQm7LcxlTlHVnP/ABRguF/sm8syFnjlZInPaX5ZI/1jx9Ca5vx34ri8VWWn2+nt+5FuLiZAwOyeUFEjOOhUGTP1Fdx8SUgHgu6uLh1QWrxzqScZIYAqPdlLKPc15no9kreNtMhZ0+yX16sryHAUTRgSMP8AtptidfZ8DvWVSTjU5F9r+n+BULWv2PdIVWCFIlHyooUfQcUU6iuoyOU8JaHotley6hpd3dyy3EWwrNceYNuc5GPvdOuTjpxWxqHhzR9UO6+061mftIYwHH0Ycj868d099S0vNzol0Lu2J3N5A3f99xH5lPvj6GtgfEq+MLwXUEEgYFXRnIBHcEHP5ZrmjVilZo9ipllWcr05X/M3rzTPC9jseK51EQq25VTUHSJ8H+8zDcP90mtI+PrJiRiE/wDA3b+SY/WvLka3ur3dcXl5qWoSfM8VjFvIJHRpG4GPYED14rvtJ8CQ3lhDdZ2iVQ22SV2I9jjA49uPSovP/l2khyoYeC/fSbNIePbFe0I98yL/AOyGqTPoOvalJdSXepLJKB5kdtfM0fAxnYp3LwOoUVLcfD2EoxDpwO0kg/qf5V59f2lhFc7GmvtOfd+7luY98TehEiYI+uDik3U2qJMIUMLU/gto9W0nwb4XtUS4sNLspd/zLO489j7h2JP60/xXo2naxp0UOo3FzBHE/mJ9mk2sSB6YIIA9uOuRXndn8Qr7TrFbVBC7pndKJf8AWNnljgck9c5561SvtQ1vxBGXvJRBZn7zSkxRH6k5Z/oN1autFqyRMcqqqV5uy/E7rQvDnhLWLe48m0F88bBJJrmczSZxwQ+47fwx7Vp+FvDb+H7zVS0jypcSoYpHbLOgXgt/tAkgn+IKCec15ZpviI+HzLHo95cS7mzKzx+XGxxgFfmyf+Bfl2r1XQNZPirw3KYpZbefYYHmTG5JCv3l4xkZz0opyjJrTVGOMwk6Kc1rFnE+N9eOu+IfsNrGtxZ6XMI1jblLq/bIRD6rGMs30Oe1cZavbzWc1kLzdFayCBbzGzAViLe5HsrboyQfusvpWze+F9Q0PUbbQ7VS15c7rawmxwQwBuLpvQ4O0DOQB379L458IwaL4e0/UNLtvMj0mD7NdQjrcWjffz7gkt+JPaueVKdVyntbb5f19/ojmTjCy+/+v60MxfjVfWSi2vvD0kl3CPLndXwGccMQMccg0ViQ/wDCRiCMWGsae9oFHkPKBvZP4S3HXGM0UvrkvL73/kbfVF5/cv8AM7zwp4PurDVTeXt5Z6vZXFuY1lUZKkNuBGcgjryDXWvoVg5+aE/9/G/xrxrR/EmpaBITp8+1GOXhcbkb3x2PuMVtah8T9SvNLntfssVvNKm0TwSsrJ7gHP8AOuiFSFrWO/FYDFe0vGV132/D/I727u/DmhuVvLm1ifqY5JC7fXbyf0qo/wARvDyHCXM0nusDf1ArxNXUOdzAMTzk8/jXYW3w/wDEM0av9khVWGQWuE5H4ZpOrP7KNI5fhkk8RU/FL8zvU+I3h5mw91LGPV4H/oDV61vPD/iAkWtxbXDtyVjfa59yODXmN74B8QW0LyvawmONSzMtwmAB1JziuVYPHIrDcrg5VgcEfQjpQqsvtIUsuoSTeHm/vv8AkfQA8P6cpyIDn/ro3+Nc/wCM/DjXdpbDT5LLTo4JGlmvJjgj5doHqc5PU9hXN2vxO1K30+C3FrBLLHGqNPM7MzkDGSOOT9awtV13UNdmEmoXBkC/dQDCL9B/XrROrC1kgwuWYqVROcrJfP8AA6NfBer6lpEcumeIba72fKrK8qhsdRncQP8Avmur8BaTdaPoUkN9aNazvcO7I0yyZ4AyCvbjoea4Lw/44u9BthZ28NtPbo5dw2Q+ScnkH+les6bqVrq1kl3ZSiWB84YAjkcEYNVR5HqtznzKniKN4y1g3o/TvYsGNSwYqCy5wSORnrQ6JIjRyKrIwIKsMgjuCKca47xN4nwHtrB96qpZnhYEvjGVA+h/n0xzrOagrs8hK5zdx8CtNnuJZbfVrqGGRy0caoGCKTkAHPIAoqRb7U4lCLfPGqjAT7TIu32wBgfSiuf65DsVyMteH/h3bmK4ttas5kkGGimWXBA6EArx6cEVbk+E2lu2Uv79R6Eof/ZayvCnjS50lRp15Bc3VvGPljHzXNuP7u3/AJaJ6Ecj06V0WrfErRbHTjPZTRXtzvCfZmlEDJ6l9+CoGPQnJHFOk6U4nfVxWKU3q/lsRab8KfDthJ5k0U942c4nk+X8lwD+NdlHGkUapGoVFACqBgADoBXlV38Wb1cNFceHrfP/ACzle4lYfiqAUkHxfv1wZLfQ73Pa3v2hP/kRa0jVp9PyZy1PbVH7zueqTwxXMLwzxrJFIpV0YZDA9QRXJX3ww0C7fdCtzaHrthl+X8mziqKfE6SW2bzPDmtI7qQr2aR3IU44IwQDXHXHiDV5Sz3F14wSUqTvmEdnEPfAGKipXpKyevoVR9vB2g2juI/hVpKNl72/cem9B/JapeIPAS7oLfQrJwEUtLK8v3yegJY/y9a42x8f+JdN2mTV5tnZNVsgY2P/AF1Tn9a6z/hZU9xYxx3OmGHUiQbcxXK+Rddj5cvQHBJ2n0xms60qcYNpa/13OqGLxcZpuX+X4HPX/gfxFp8Bm/s4Sxry4t3EjY9dvBP4Zr03wNA1v4N02N4pIn8slkkUqwJYnkH61xP/AAs7VobuaG4ghhAyY4ri0lEvTplNyt9R+Vdb4D1298RaTcXt7LbSL55SIQHcFAVc5OBnk08PODl7qe3UMXiq1ely1LaM1PEN+2n6WzoXEkjBEZSBg9ep9gfWuG0ewbVr2K334EmZHdZSSU27TIAMAEjaBzxnPauk8byqtvbKdhZWZuoDDjqCeF6fePQgVV8Cov2i5JILrGvC8rlmJYhu5OFz7jtSqLnrKL2POWkTp49JsIo1RLO3CqAAPKU4H5UVbortIPK5/hxqNrYwNpcltqtjtDrZ3zFJYsjOIpl5H44xWRqWka01ukVzp3iCHDqdksceoRx47qwG7PpXReGPiPOkZg1xTdRp0vbWH5x7SwjlT7qCK3NQ+Jnh210ye4tNQtbq4jX5LYy+Uzt2B3Dj34rhWHo1LST1X9bHV7SpTeq/r1OI0XQdY1TUI7VZ/FdnbHO6aSFYIk4/utyefatm++FWp3AP/FRRXQ7Je6cj/wDjwOa5u78ceINb3ut7eLbkcLp6paQj6Ty/Mf0qGHUFlI+13Vqz9zdeJJZG/HZxWblQorSN38r/AKGjjVk+Zu33mqfhPq6zbvsHh2XHRo57m3P5LxViD4TahPKftA0exBGN8Znu3/KUgVhTagkTE2t1aKw6G28RTRt+G7ipLXxr4g0YCRb6+MC5JF8EvYPxljw6iqp1KVR3aa9X+l3+RLp1Vqmv6+R30vws0H7IqWYubG4VApuLaUqXIHVk+4c9xivP9R8OXvhnUP7PuEtpEuTmJWGy0v8AHbHSGb0xwf5+haZ8T9AuNHiutR1Gzs7gg+ZbrN5pUgkcbRkg4yOO9Yfiv4gWOp2TWVtaQ/YpThrrU7clW9PKgPzyN6HAANdFeEJQ10/r8f6sY0pTTsjFtvCPiDUWjmtLbURaSIVj+1aqibOoIZUGcA9MZOK9T8O6Gvh/SxZJdT3PzlzJLtBycZACgADjpXHeEfFNn4f08WutT6jaQvg2i3toFCoBg48sYRc9mxj8a9ChmiuYI5reRJIZFDo6EFWU8ggjqDSw0KfKpRHWnN+7LY57xnEzWkEw34iY5xgKM45J9fQHg/XFclo+tTaLEzW4R3XbBKisrBTk7RgfxHk4GfbPFaXjvxpaWsv9l28sDNG3+kvtd3jbsqKBhnwT1OBxkc1yN6IF3i6EP2K6Q5jlEYZZNvy/6snBxgk9mwSflrGu7VLodJctnJXR1f8AwsSX/ntYD2MuD+WKK5b+zL+P5BqkzBeNzRqSfckjP580Vj9Yf856V8H/AM+/xZHpvhfXdRiea2tkvo4CAIb2YQ3aem2VOGHHUn8K0F0jxEEMU2k+JY+OUXUIJUPtkivVoLC1tZ3kt4EiZxhtgwD+FWQK3+pQnFe0WvkefPESv7u3meK2fw21a8kV5NHXzz9661e6DgeyxRk/gDgV6rp/hjSrK1ij/szTRKqAO8VoiBmxyQMHGT2ya1sUV1QpxhsYTqObuzMuvDmkXUTLJpWnOSOPMtUYZ+mK8s1D4c6lazPIuiRPKMlLvRrgQn23QyHH1wTXs1FE6UZ7hGbi9DwGDwh4pJAOk66W/ui8iiX88cVpDwbrmk25vZLKGydzjbbTCe9kPcea/wAqD1I/KvbMVDNawXDqZolk29AwyB+FY1sPzQahv57GqxEm7y2Pn1mhGoSfZ7c2k8JbzyNXRpmYf3gflYivVfhdNcz+F3kuZ5pFExSIPKsgVQq/dI7Zzx2+ldRNp1nNEySWsDL6bBSaZpFno8EkNhCIkkkMrAd2OMn9BSo0p05a7W8/1HUqqcLf5Hmvi7Q9Z1fxxdx6dBqIhKxkyx3XlIflGQvynAyOT1J4qS08H6/a2j295aRzW+QFCXPmPtySd3ALEnHevUsUY5FVLCxk22xfWHyqNtjxiXwpK8rtL9sEjMSwZznPfP70fyorrICbu3juJT+8mUSNj1IyaKXsX3/L/IXOj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046538" y="-487363"/>
            <a:ext cx="933450" cy="1028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F:\4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941168"/>
            <a:ext cx="7920880" cy="151216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04056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Молдагулова Алия Нурмухамедовна родилась 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 апреля 1924 года в ауле Булак </a:t>
            </a:r>
            <a:r>
              <a:rPr lang="ru-RU" sz="27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Кобдинского</a:t>
            </a: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района Актюбинской области.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После смерти родителей воспитывалась у дяди </a:t>
            </a:r>
            <a:r>
              <a:rPr lang="ru-RU" sz="27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Аубакира</a:t>
            </a: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Молдагулова. С его семьей переехала в Ленинград. Воспитывалась в детдоме, училась в средней школе № 9. 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Война застала Алию в Ленинграде. 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1942 году поступила в Рыбинский авиятехникум, проучилась три месяца и подала заявление в военкомат с просьбой направить в действующую армию. 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 декабря 1942года была официально отчислена из числа учащихся техникума в связи с уходом на фронт.</a:t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589240"/>
            <a:ext cx="7488831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library\Downloads\0_649cf_17e8dfcd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1484784"/>
            <a:ext cx="7488833" cy="50405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Мемориальная доска в Рыбинске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Fcy;&amp;ocy;&amp;tcy;&amp;ocy; &amp;Acy;&amp;lcy;&amp;icy;&amp;icy; &amp;Mcy;&amp;ocy;&amp;lcy;&amp;dcy;&amp;acy;&amp;gcy;&amp;ucy;&amp;lcy;&amp;ocy;&amp;vcy;&amp;ocy;&amp;j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3384376" cy="5400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51920" y="908720"/>
            <a:ext cx="5040560" cy="5229200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настойчивой просьбе комсомолка  Молдагулова направляется Рыбинским райвоенкоматом в женскую снайперскую школу при ЦК ВЛКСМ, в которой приказом начальника школы подполковника Кольчака “Молдагуловой  Алие за отличную боевую и политическую подготовку обьявлена благодарность”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0" y="-4563888"/>
            <a:ext cx="9144000" cy="684053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Снайперы Алия Молдагулова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Анна Яковлева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Documents\library\Desktop\Алия\Moldagulova_Aliy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348880"/>
            <a:ext cx="4585653" cy="42484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908720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мае 1943 в Москве была создана Центральная женская школа снайперской подготовки.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 tooltip="Центральная женская школа снайперской подготовки"/>
              </a:rPr>
              <a:t>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 tooltip="Центральная женская школа снайперской подготовки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Алию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Молдагулову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определили в первый набор. 23 февраля 1943 года девушки-курсантки приняли военную присягу. В июле 1943 года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Алия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вместе с несколькими своими подругами-однокурсницами была направлена снайпером в 54-ю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 tooltip="54-я стрелковая бригада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стрелковую бригаду (22-я армия , 2-й Прибалтийский  фронт).</a:t>
            </a:r>
          </a:p>
          <a:p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4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373216"/>
            <a:ext cx="784887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68952" cy="45365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июне 1943 года Алия вступила в первую схватку с врагом. В звании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Ефрейтера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она участвовала во всех своих сражениях, ее отличала снайперская меткость. Ее ценили за выдержку, находчивость и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мастерство.Одна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из ее однополчанок Я.К.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Прокопенкова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записала в своих воспоминаниях: «В августе 1943 года к нам в бригаду прибыла снайпер Алия 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Молдагулова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Хрупкая и очень симпатичная девочка. Ей было всего 18 лет, но к октябрю месяцу на счету снайпера было 32 убитых фашиста…»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229200"/>
            <a:ext cx="7848871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4F4F4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Words>635</Words>
  <Application>Microsoft Office PowerPoint</Application>
  <PresentationFormat>Экран (4:3)</PresentationFormat>
  <Paragraphs>66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Слайд 1</vt:lpstr>
      <vt:lpstr>Слайд 2</vt:lpstr>
      <vt:lpstr>Слайд 3</vt:lpstr>
      <vt:lpstr> Молдагулова Алия Нурмухамедовна родилась   20 апреля 1924 года в ауле Булак Кобдинского района Актюбинской области.  После смерти родителей воспитывалась у дяди Аубакира Молдагулова. С его семьей переехала в Ленинград. Воспитывалась в детдоме, училась в средней школе № 9.  Война застала Алию в Ленинграде.  В 1942 году поступила в Рыбинский авиятехникум, проучилась три месяца и подала заявление в военкомат с просьбой направить в действующую армию.  21 декабря 1942года была официально отчислена из числа учащихся техникума в связи с уходом на фронт. </vt:lpstr>
      <vt:lpstr>Мемориальная доска в Рыбинске</vt:lpstr>
      <vt:lpstr>Слайд 6</vt:lpstr>
      <vt:lpstr>Снайперы Алия Молдагулова и  Анна Яковлева</vt:lpstr>
      <vt:lpstr>Слайд 8</vt:lpstr>
      <vt:lpstr>В июне 1943 года Алия вступила в первую схватку с врагом. В звании Ефрейтера она участвовала во всех своих сражениях, ее отличала снайперская меткость. Ее ценили за выдержку, находчивость и мастерство.Одна из ее однополчанок Я.К. Прокопенкова записала в своих воспоминаниях: «В августе 1943 года к нам в бригаду прибыла снайпер Алия  Молдагулова. Хрупкая и очень симпатичная девочка. Ей было всего 18 лет, но к октябрю месяцу на счету снайпера было 32 убитых фашиста…»</vt:lpstr>
      <vt:lpstr>Актобе: Мемориальный музей Алии Молдагуловой</vt:lpstr>
      <vt:lpstr>Слайд 11</vt:lpstr>
      <vt:lpstr>Слайд 12</vt:lpstr>
      <vt:lpstr>Памятник Герою Советского Союза  Алие Молдагуловой в Актобе. (Актюбинск)</vt:lpstr>
      <vt:lpstr>Москва СШ № 891 им. Алии Молдагуловой</vt:lpstr>
      <vt:lpstr>Дочь Ленинграда.</vt:lpstr>
      <vt:lpstr>Памятник Алие Молдагуловой в  г. Новосокольники, Псковской области. </vt:lpstr>
      <vt:lpstr>Почтовая марка Казахстана из серии посвященной 50-летию Победы ,  Алия Модагулова ,  1995г. </vt:lpstr>
      <vt:lpstr>Слайд 18</vt:lpstr>
      <vt:lpstr>Слайд 19</vt:lpstr>
      <vt:lpstr>Алия Молдагулова погибла 14 января 1944года в боях за деревню Казачиха Новосокольнического района Псковской области. 17 января со всеми воинскими почестями ее похоронили у деревни Починки. Бывший начальник политотдела 26-й стрелковой дивизии полковник В. И. Ефимов в своих воспоминаниях писал:  «Дорого фашисты заплатили за Алию Молдагулову. Окопы были завалены их трупами. Алия спасла не только свой батальон, но и соседние.Она спасла бригаду от полного разгрома и обеспечила своим блогородным поступком выполнение задачи». </vt:lpstr>
      <vt:lpstr>Слайд 21</vt:lpstr>
      <vt:lpstr>Список использованной литературы.</vt:lpstr>
      <vt:lpstr>Слайд 23</vt:lpstr>
    </vt:vector>
  </TitlesOfParts>
  <Company>PSU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Алия</dc:title>
  <dc:creator>Library</dc:creator>
  <cp:lastModifiedBy>alzhanova.b</cp:lastModifiedBy>
  <cp:revision>274</cp:revision>
  <dcterms:created xsi:type="dcterms:W3CDTF">2014-03-19T11:54:48Z</dcterms:created>
  <dcterms:modified xsi:type="dcterms:W3CDTF">2014-05-15T05:36:35Z</dcterms:modified>
</cp:coreProperties>
</file>