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8" r:id="rId5"/>
    <p:sldId id="267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71" r:id="rId15"/>
    <p:sldId id="273" r:id="rId16"/>
    <p:sldId id="275" r:id="rId17"/>
    <p:sldId id="277" r:id="rId18"/>
    <p:sldId id="276" r:id="rId19"/>
    <p:sldId id="278" r:id="rId20"/>
    <p:sldId id="264" r:id="rId21"/>
    <p:sldId id="270" r:id="rId22"/>
    <p:sldId id="274" r:id="rId23"/>
    <p:sldId id="272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70" autoAdjust="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E3322B-7287-4A22-AB2C-DF008FF09C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FEAA72-4B6E-4389-AC11-3670CE7A1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556792"/>
            <a:ext cx="8458200" cy="2808312"/>
          </a:xfrm>
        </p:spPr>
        <p:txBody>
          <a:bodyPr anchor="ctr">
            <a:normAutofit/>
          </a:bodyPr>
          <a:lstStyle/>
          <a:p>
            <a:pPr algn="ctr"/>
            <a:r>
              <a:rPr lang="ru-RU" sz="5400" i="1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лет со дня образования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Ассамблеи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народа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Казахстана</a:t>
            </a:r>
            <a:endParaRPr lang="ru-RU" sz="5400" i="1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653136"/>
            <a:ext cx="8458200" cy="13681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43-1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096000" cy="3448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D:\Documents\library\Desktop\th633M6N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736304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Documents\library\Desktop\thYGZ428Z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09120"/>
            <a:ext cx="2664296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D:\Documents\library\Desktop\th9EOJOB7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941168"/>
            <a:ext cx="285750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6" cstate="print"/>
          <a:srcRect l="8696" r="8696"/>
          <a:stretch>
            <a:fillRect/>
          </a:stretch>
        </p:blipFill>
        <p:spPr bwMode="auto">
          <a:xfrm>
            <a:off x="251520" y="188641"/>
            <a:ext cx="108012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1256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   Председателем Ассамблеи народа Казахстана по должности является президент Казахстана — Нурсултан Назарбаев.</a:t>
            </a:r>
          </a:p>
          <a:p>
            <a:pPr algn="just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 - Председатель Ассамблей определяет и утверждает основные направления деятельности ассамблей. Председатель ассамблей имеет двух заместителей.</a:t>
            </a:r>
          </a:p>
          <a:p>
            <a:pPr algn="just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 - Заместитель председателя ассамблей назначается на оснований рекомендаций Совета Ассамблей актами Президента Республики Казахстан.</a:t>
            </a:r>
          </a:p>
          <a:p>
            <a:pPr algn="just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 - Сессий Ассамблей созываются Председателем Ассамблей. Дата, место проведения и предполагаемая повестка дня сессий Ассамблей объявляются за месяц до начала её работы. Сессия созывается не реже одного раза в год.</a:t>
            </a:r>
          </a:p>
          <a:p>
            <a:pPr algn="just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 - В настоящее время Ассамблея имеет в своем составе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394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членов.</a:t>
            </a:r>
          </a:p>
          <a:p>
            <a:pPr algn="just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   Состав Ассамблеи формирует Председатель Ассамблеи из числа представителей национально-культурных и других общественных объединений, а также иных лиц с учётом их авторитета в обществе, общественно-политической активности.</a:t>
            </a:r>
          </a:p>
          <a:p>
            <a:pPr algn="just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       В каждой области Казахстана существуют малые Ассамблеи народа Казахстана и являются консультативно-совещательными органами при Акимах.</a:t>
            </a: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251520" y="188641"/>
            <a:ext cx="108012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75252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Сессии Ассамблеи созываются Председателем Ассамблеи. Дата, место проведения и предполагаемая повестка дня сессии Ассамблеи объявляются за месяц до начала ее работы. Сессия созывается не реже одного раза в год. Внеочередная сессия Ассамблеи созывается Председателем Ассамблеи по собственной инициативе или по просьбе не менее одной трети от общего числа членов Ассамблеи и проводится в месячный срок со дня принятия решения.</a:t>
            </a:r>
          </a:p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Кандидаты в члены Ассамблеи народов Казахстана выдвигаются решениями сессий малых ассамблей по предложениям национально-культурных центров, а от региональных и республиканских общественных объединений рекомендуются решениями их высших органов.</a:t>
            </a:r>
          </a:p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В стране действует более 100 национальных школ, функционирует 170 воскресных школ, где изучаются 23 родных языка. В трех школах национального возрождения работают 29 отделений по изучению 12 родных языков. На финансовую поддержку этих школ Правительство страны выделяет ежегодно 12 млн. тенге. Кроме того, им оказывается помощь и из местного бюджета.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251520" y="188640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124744"/>
            <a:ext cx="561975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D:\Documents\library\Desktop\051-4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5328592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Documents\library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97152"/>
            <a:ext cx="561662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5" cstate="print"/>
          <a:srcRect l="8696" r="8696"/>
          <a:stretch>
            <a:fillRect/>
          </a:stretch>
        </p:blipFill>
        <p:spPr bwMode="auto">
          <a:xfrm>
            <a:off x="251520" y="188640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68863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За годы своего существования Ассамблея народа Казахстана прошла длительный путь развития, накопив большой консолидирующий и интеллектуальный потенциал и трансформировавшись в институт народной дипломатии. Этот уникальный институт, объединяющий более 100 этносов нашей страны, сыграл огромную роль в сохранении стабильности и поступательном развитии республики. Ассамблея демонстрирует всему миру успешность политики, проводимой Казахстаном в области межэтнических отношений.</a:t>
            </a:r>
          </a:p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        Во многом благодаря работе Ассамблеи в нашей стране сформировалась уникальная модель межэтнического и межконфессионального согласия, особая атмосфера доверия, солидарности и взаимопонимания, когда каждый гражданин, независимо от этнической или религиозной принадлежности, обладает и пользуется всей полнотой гражданских прав и свобод, гарантируемых Конституцией.</a:t>
            </a:r>
          </a:p>
          <a:p>
            <a:endParaRPr lang="ru-RU" dirty="0"/>
          </a:p>
        </p:txBody>
      </p:sp>
      <p:pic>
        <p:nvPicPr>
          <p:cNvPr id="4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179512" y="188640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республике созданы все необходимые условия для развития культуры, языка, традиций всех этносов Казахстана. Деятельность Ассамблеи способствует росту международного авторитета Республики Казахстан как страны, эффективно решающей вопросы межэтнических отношений.</a:t>
            </a:r>
            <a:endParaRPr lang="ru-RU" sz="2000" dirty="0"/>
          </a:p>
        </p:txBody>
      </p:sp>
      <p:pic>
        <p:nvPicPr>
          <p:cNvPr id="5" name="Содержимое 4" descr="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404664"/>
            <a:ext cx="350557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Documents\library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996952"/>
            <a:ext cx="3600400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   За годы своей деятельности Ассамблея обсудила важные вопросы социально-политической жизни общества, связанные с дальнейшими экономическим и политическим реформированием казахстанского общества и превратилась в авторитетный общественный институт гармонизации межнациональных отношений. 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  Заметно увеличилась финансовая поддержка со стороны государства. Ежегодно государство оказывает финансовую поддержку деятельности национально-культурных объединений и малых ассамблей, для руководителей национально-культурных центров утверждены Президентские гранты. 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  Начавшийся активный процесс возрождения национальных культур привел к созданию 22 республиканских и региональных национально-культурных центров, которые объединяют 470 областных, городских и районных организаций.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ә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340768"/>
            <a:ext cx="3672408" cy="1800200"/>
          </a:xfrm>
        </p:spPr>
      </p:pic>
      <p:pic>
        <p:nvPicPr>
          <p:cNvPr id="2050" name="Picture 2" descr="D:\Documents\library\Desktop\ң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20"/>
            <a:ext cx="3672408" cy="2016224"/>
          </a:xfrm>
          <a:prstGeom prst="rect">
            <a:avLst/>
          </a:prstGeom>
          <a:noFill/>
        </p:spPr>
      </p:pic>
      <p:pic>
        <p:nvPicPr>
          <p:cNvPr id="2052" name="Picture 4" descr="D:\Documents\library\Desktop\thTOKIHE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852936"/>
            <a:ext cx="3672408" cy="1895475"/>
          </a:xfrm>
          <a:prstGeom prst="rect">
            <a:avLst/>
          </a:prstGeom>
          <a:noFill/>
        </p:spPr>
      </p:pic>
      <p:pic>
        <p:nvPicPr>
          <p:cNvPr id="2055" name="Picture 7" descr="D:\Documents\library\Desktop\th34288UU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367240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Сегодня в республике имеют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этнообразования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немцы - 49, казахи - 40, корейцы - 36, татары – 29, славяне – 27, чеченцы и ингуши - 26, азербайджанцы – 23, уйгуры - 21, русские - 20, украинцы - 19, евреи - 18, поляки - 16, турки - 14, греки -12, армяне - 11, белорусы - 10, дунгане – 10, курды, узбеки по 8, казаки – 6, туркмены, болгары, дагестанцы по 4,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кыргызы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таджики по 3, карачаевцы и балкарцы, китайцы, чуваши, каракалпаки по 2, ассирийцы, чехи, народы Прибалтики, грузины, осетины, лезгины, иранцы, буряты, венгры, румыны по 1.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В стране действует более 100 национальных школ, функционирует 170 воскресных школ, где изучаются 23 родных языка. В трех школах национального возрождения работают 29 отделений по изучению 12 родных языков. На финансовую поддержку этих школ Правительство страны выделяет ежегодно 12 млн. тенге. Кроме того, им оказывается помощь и из местного бюджета.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В Казахстане издается 4 республиканских и 15 региональных национальных газет, работает 6 национальных театров (казахский, русский, немецкий, уйгурский, корейский и узбекский). 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Ежегодно выходит в свет несколько десятков новых книг на языках этнических групп. Стали традиционными ежегодные массовые народные праздники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Масленица, Рождество и др.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hWSHIVI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564904"/>
            <a:ext cx="285750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D:\Documents\library\Desktop\thX6PQSQ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700808"/>
            <a:ext cx="259228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Documents\library\Desktop\minKult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21088"/>
            <a:ext cx="266429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Documents\library\Desktop\thNG7KGO6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2808312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D:\Documents\library\Desktop\thQSD7XDT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93096"/>
            <a:ext cx="280831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458200" cy="345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3384376" cy="4285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Ассамблея народа Казахстана — консультативно-совещательный орган при Президенте Республики Казахстан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1335591314_asable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764704"/>
            <a:ext cx="4847456" cy="4736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3" cstate="print"/>
          <a:srcRect l="8696" r="8696"/>
          <a:stretch>
            <a:fillRect/>
          </a:stretch>
        </p:blipFill>
        <p:spPr bwMode="auto">
          <a:xfrm>
            <a:off x="251520" y="188641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Деятельность Ассамблеи способствует росту международного авторитета Республики Казахстан как страны эффективно решающей проблемы межнациональных отношений. 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Вклад Ассамблеи по достоинству оценен на самом высоком уровне. Генеральный секретарь ООН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Кофи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Аннан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совершивший визит в нашу страну, назвал Казахстан примером межнационального согласия, стабильного, устойчивого развития для других государств мира. Высоко отозвался о казахстанском народе и Римский Папа Иоанн Павел II, посетивший Казахстан.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251520" y="188641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7992888" cy="5112568"/>
          </a:xfrm>
        </p:spPr>
      </p:pic>
      <p:pic>
        <p:nvPicPr>
          <p:cNvPr id="5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3" cstate="print"/>
          <a:srcRect l="8696" r="8696"/>
          <a:stretch>
            <a:fillRect/>
          </a:stretch>
        </p:blipFill>
        <p:spPr bwMode="auto">
          <a:xfrm>
            <a:off x="251520" y="188641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1845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Мультипликативный эффект, вызванный I Съездом, стал своеобразным «магнитом», притягивающим к Казахстану внимание всего мира. Свой интерес высказали как духовные лидеры, так и ведущие политические деятели, а также экспертное сообщество, заинтересованное в изучении феномена казахстанской модели межэтнического и межрелигиозного согласия.</a:t>
            </a:r>
          </a:p>
          <a:p>
            <a:pPr algn="just"/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       Именно благодаря политике Лидера Нации Нурсултана Назарбаева республика стала образцом для подражания не только на постсоветском пространстве, но и для стран дальнего зарубежья, а феномен Ассамблеи народа Казахстана - предметом для изучения. И сегодня успешно действующая казахстанская модель межнационального мира и согласия является хорошим заделом на будущее нашей страны.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b6df79c4f5390989b15552b0639bec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776863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3" cstate="print"/>
          <a:srcRect l="8696" r="8696"/>
          <a:stretch>
            <a:fillRect/>
          </a:stretch>
        </p:blipFill>
        <p:spPr bwMode="auto">
          <a:xfrm>
            <a:off x="251520" y="188641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Дорогие читатели!</a:t>
            </a:r>
            <a:b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8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страницах книг и газет, имеющихся в нашей библиотеке, Вы можете поближе  познакомиться с докладом президента республики Казахстан Назарбаева Нурсултана </a:t>
            </a:r>
            <a:r>
              <a:rPr lang="ru-RU" sz="4800" i="1" dirty="0" err="1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Абишевича</a:t>
            </a:r>
            <a:r>
              <a:rPr lang="ru-RU" sz="4800" i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сессии ассамблей народов Казахстана, а так же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деятельностью, задачами и целью ассамблеи…</a:t>
            </a:r>
            <a:endParaRPr lang="ru-RU" sz="48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955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Книги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18457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 66(2К)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О-72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мир 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согласие в нашем общем доме : материалы 1 ассамблеи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нар.Каз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Казахстан, 1995. - 160 с.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Қ18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азақстан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халықтары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Ассамблеясы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сессиясының материалдары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Ақмола 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маусым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1997 ж.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г.Акмола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 июня 1997 г.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1997. - 128 с.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66.5(5Каз)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Д64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Достықты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дархан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ұясы!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[Қазақстан халықтарының Ассамблеясына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]. - Павлодар : ЭКО, 2004. - 279 с. :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Н17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Назарбаев, Н.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Қазақстан халықтарының Ассамблеясы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1-10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сессияларындағы баяндамалары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Назарбаев, Н. - Астана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Елорда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2005. - 440 с.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66.3(5Каз)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Н17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лиев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Ж. Ә.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Н. Назарбаев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этносаралық және конфессияаралық келiсiмнiң қазақстандық үлгiсiнiң негізін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қалаушы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Әлиев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Ж. Ә. ; ауд.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Ибраим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жарғы,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2006. - 212 с. 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Қ18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Қазақстан халықтары Ассамблеясы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IV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сессиясының материалдары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Ақмола 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маусым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1997 ж.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г.Акмола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6 июня 1997 г.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1997. - 128 с.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256584"/>
          </a:xfrm>
        </p:spPr>
        <p:txBody>
          <a:bodyPr>
            <a:no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  Н19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Алиев, Ж. А.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Н. Назарбаев - основатель казахстанской модели межэтнического и межконфессионального согласия / Алиев, Ж. А. -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Жетi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жарғы,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2005. - 212 с.</a:t>
            </a: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  Қ18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Қазақстан халықтарының Ассамблеясына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- Астана :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Елорда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2005. - 236 с.</a:t>
            </a:r>
          </a:p>
          <a:p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 74(5К)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   Қ18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азақстан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Республикасыны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жоғары оқу орындарының тәрбие жұмысы жөніндегі проректорларының, Қазақстан халқы ассамблеясы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және республикалық жастар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ұйымдары жетекшілерінің республикалық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кеңесінің материалдары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= Материалы Республиканского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семинар-совещания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проректоров вузов по воспитательной работе высших учебных заведений РК., руководителей ассамблеи народа Казахстана и Республиканских молодежных организаций. - Павлодар :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Кереку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2009. - 149 б. </a:t>
            </a: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  Қ18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азақстан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халқы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Ассамблеясы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очерк / Е. Л.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Тоғжанов [және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т. б.]. -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: Раритет, 2010. - 328 б. </a:t>
            </a: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 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  И77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Иренов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, Ғ. Н.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Этносаясаттану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: 5В0502 -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Саясаттану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мамандығы бойынша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оқу құралы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/ Ғ. Н.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Иренов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Р. С.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Арын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- Павлодар :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Brand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Print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2011. - 246 с. </a:t>
            </a: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184576"/>
          </a:xfrm>
        </p:spPr>
        <p:txBody>
          <a:bodyPr>
            <a:norm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Н17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Назарбаев, Н.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Қазақстан халықтарының Ассамблеясы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: 1-10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сессияларындағы баяндамалары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жинағы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/ Назарбаев, Н. - Астана :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Елорда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, 2005. - 440 с.</a:t>
            </a: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на казахском и русском языках</a:t>
            </a:r>
          </a:p>
          <a:p>
            <a:pPr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 74(5К)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Қ18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Назарбаев, Н. Ә.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Қазақстан Республикасының Президентi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Н. Ә.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Назарбаевтың бiлiм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және ғылым мәселелерiн қамтитын сөйлеген сөздерiнiң жинағы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/ Назарбаев, Н. Ә. - Астана : [Б.и.], 2007. - 110 с.</a:t>
            </a:r>
          </a:p>
          <a:p>
            <a:pPr>
              <a:buNone/>
            </a:pP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 б 66(5К)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  С89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Сұлтанов,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К.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Серпiндi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кезең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Сұлтанов,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К. - Астана :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Елорда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2005. - 608 с.</a:t>
            </a: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 66(5К)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        Д93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Дьяченко, С.  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	Искусство возможного / С. Дьяченко. -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Алматы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Ақарман,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2008.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- 421 с.</a:t>
            </a:r>
          </a:p>
          <a:p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мн.др…</a:t>
            </a:r>
          </a:p>
          <a:p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Статьи: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7606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Мусагулов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Г. Ж.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Творческие вершины композитора Якова Хана в контексте отечественного эстрадно-джазового искусства / Г. Ж.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Мусагулов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// АНІSKA. - 2014. - 9 мая. - С. 11.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ХХІ сессия Ассамблеи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народа Казахстана: культура мира, духовности и согласия // АНІSKA. - 2014. - 9 мая . - С. 4-5. ;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Украінські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новини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- 2014. - № 15. - С. 2-3.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         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Смаилов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Р.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Когда мы вместе / Р.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Смаилов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// Регион.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. - 2014. - 1 августа. - С. 5.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Украинцы Павлодара отметили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День независимости Украины] //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Украінські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новини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- 2014. - № 34. - С. 4-5. : ил. - Текст на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языке.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Химинес-Товар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С.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"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Казахстанизация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" Казахстана: языковая политика, национализм и этнические меньшинства / С.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Химинес-Товар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; пер.: С. В.  Соколовский // Этнографическое обозрение. - 2014. - № 4. - С. 27-35.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Опыт решения этноязыковых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вопросов //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Deutsche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Allgemeine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Zeitung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- 2014. - № 38. - С. 2.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Встреча делегации АНК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 парламентариями Канады //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Deutsche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Allgemeine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Zeitung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- 2014. - № 38. - С. 2.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Горбунов, С.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Наш общий дом / С. Горбунов // Казахстанская правда. - 2014. - 5 ноября. - С. 4.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Горбунов, С.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Говорим на языке дружбы / С. Горбунов // Казахстанская правда. - 2014. - 8 ноября. - С. 4.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Акпарова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Г. Т.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Влияние казахской культуры на историческое самосознание современников / Г. Т.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Акпарова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// ҚР ҰҒА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баяндамалары=Доклады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НАН РК. - 2014. - № 5. - С. 129-132.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Мамытова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С.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Крепить доверие между гражданами / С.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Мамытова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// Казахстанская правда. - 2014. - 25 ноября. - С. 6.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Горбунов, С.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По-иному жить не можем  / С. Горбунов // Казахстанская правда. - 2015. - 10 января. - С. 3.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Назарбаев , Н. А.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"Единство - это высшая добродетель" : (Встреча с журналистами ведущих СМИ Казахстана) / Н. А. Назарбаев  //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Достық=Дружба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- 2014. - № 5. - С. 4-7.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 мн. др.</a:t>
            </a:r>
          </a:p>
          <a:p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Мы надеемся, что Вы с удовольствием и пользой для себя ознакомитесь с материалами  Ассамблеи народа Казахстана</a:t>
            </a: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Наш адрес: ГУК</a:t>
            </a:r>
          </a:p>
          <a:p>
            <a:pPr algn="just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Научная библиотека им. Академика С.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Бейсембаева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Читальный зал периодических изданий</a:t>
            </a:r>
          </a:p>
          <a:p>
            <a:pPr algn="just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Время работы: 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ежедневно        с 9.00 - 19.00</a:t>
            </a:r>
          </a:p>
          <a:p>
            <a:pPr algn="ctr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суббота             с 9.00 - 17.00</a:t>
            </a:r>
          </a:p>
          <a:p>
            <a:pPr algn="just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воскресенье           выходной.</a:t>
            </a:r>
          </a:p>
          <a:p>
            <a:pPr algn="just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Составитель: Мусина Г.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Ассамблея народа Казахстана была образована в соответствии с Указом Президента Республики Казахстан от 1 марта 1995 года как консультативно-совещательный орган при Главе государства.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Идея создания Ассамблеи народа Казахстана была впервые высказана Президентом страны Н.А.Назарбаевым в 1992 году, на Первом Форуме народов Казахстана, посвященном первой годовщине Независимости.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Данная инициатива положила начало новому этапу межкультурного диалога, явилась несомненным новаторством в мировой практике, которая на самом высоком уровне позволила решать вопросы развития межэтнических отношений.</a:t>
            </a:r>
          </a:p>
          <a:p>
            <a:endParaRPr lang="ru-RU" dirty="0"/>
          </a:p>
        </p:txBody>
      </p:sp>
      <p:pic>
        <p:nvPicPr>
          <p:cNvPr id="4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251520" y="188640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ассамблея народов Каз (НО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96044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080712_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4343400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Documents\library\Desktop\536af2a45de1b6bad0f93a2cae344b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05064"/>
            <a:ext cx="4176464" cy="2472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5" cstate="print"/>
          <a:srcRect l="8696" r="8696"/>
          <a:stretch>
            <a:fillRect/>
          </a:stretch>
        </p:blipFill>
        <p:spPr bwMode="auto">
          <a:xfrm>
            <a:off x="251520" y="188640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07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328592"/>
          </a:xfrm>
        </p:spPr>
        <p:txBody>
          <a:bodyPr>
            <a:noAutofit/>
          </a:bodyPr>
          <a:lstStyle/>
          <a:p>
            <a:pPr algn="just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       20 октября 2008 года Президентом страны был подписан Закон «Об Ассамблее народа Казахстана», не имеющий аналогов в мире, который юридически закрепляет Ассамблею народа Казахстана в качестве полноправного субъекта политической системы страны, определяет нормативные правовые основы ее деятельности.</a:t>
            </a:r>
          </a:p>
          <a:p>
            <a:pPr algn="just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       Закон определил статус, порядок формирования и организацию работы Ассамблеи народа Казахстана, направленных на реализацию государственной национальной политики, обеспечение общественно-политической стабильности в Республике Казахстан и повышение эффективности взаимодействия государственных и гражданских институтов общества в сфере межэтнических отношений.</a:t>
            </a:r>
          </a:p>
          <a:p>
            <a:pPr algn="just"/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      В соответствии с законом Ассамблея народа Казахстана это – учреждение без образования юридического лица, образуемое Президентом Республики Казахстан, способствующее разработке и реализации государственной национальной политики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251520" y="188641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15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Ассамблея народов РК2 (НО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992888" cy="5040560"/>
          </a:xfrm>
        </p:spPr>
      </p:pic>
      <p:pic>
        <p:nvPicPr>
          <p:cNvPr id="5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3" cstate="print"/>
          <a:srcRect l="8696" r="8696"/>
          <a:stretch>
            <a:fillRect/>
          </a:stretch>
        </p:blipFill>
        <p:spPr bwMode="auto">
          <a:xfrm>
            <a:off x="251520" y="188640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Цели и Задачи: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равенство прав и свобод граждан республики, независимо от расы, национальности, языка, отношения к религии, принадлежности к социальным группам;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всестороннее развитие национальных культур, языков и традиций народов Казахстана;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расширение интеграционных связей с международными организациями;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формирование казахстанской идентичности путём консолидации этносов Казахстана;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формирование и распространение идей духовного единства, укрепление и сохранение дружбы народов и межнационального согласия;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251520" y="188640"/>
            <a:ext cx="108012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3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Assambl%20i%20Pa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590465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0" name="Picture 2" descr="D:\Documents\library\Desktop\th1YX3EE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06896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Documents\library\Desktop\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581128"/>
            <a:ext cx="302433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D:\Documents\library\Desktop\1321589825_narod-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96953"/>
            <a:ext cx="288032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D:\Documents\library\Desktop\1360110080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581129"/>
            <a:ext cx="288032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7" cstate="print"/>
          <a:srcRect l="8696" r="8696"/>
          <a:stretch>
            <a:fillRect/>
          </a:stretch>
        </p:blipFill>
        <p:spPr bwMode="auto">
          <a:xfrm>
            <a:off x="251520" y="188640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57200"/>
            <a:ext cx="7344816" cy="8382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Деятельность Ассамблеи направлена на решение следующих задач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- содействие сохранению в республике межнационального и межконфессионального согласия, стабильности в обществе;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- выработка предложений по проведению государственной политики, способствующей развитию дружественных отношений между представителями национальностей, проживающими на территории Казахстана, содействие их духовно-культурному возрождению и развитию на основе соблюдения принципа равноправия;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- формирование политической культуры граждан, опирающейся на цивилизованные и демократические нормы;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- обеспечение учета многообразных национальных интересов в проводимой государством национальной политике;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- поиск компромиссов для разрешения возникающих в обществе социальных противоречий.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\library\Desktop\thZYB85VVS.jpg"/>
          <p:cNvPicPr>
            <a:picLocks noChangeAspect="1" noChangeArrowheads="1"/>
          </p:cNvPicPr>
          <p:nvPr/>
        </p:nvPicPr>
        <p:blipFill>
          <a:blip r:embed="rId2" cstate="print"/>
          <a:srcRect l="8696" r="8696"/>
          <a:stretch>
            <a:fillRect/>
          </a:stretch>
        </p:blipFill>
        <p:spPr bwMode="auto">
          <a:xfrm>
            <a:off x="251520" y="188641"/>
            <a:ext cx="1080120" cy="864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956</TotalTime>
  <Words>1339</Words>
  <Application>Microsoft Office PowerPoint</Application>
  <PresentationFormat>Экран (4:3)</PresentationFormat>
  <Paragraphs>166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20 лет со дня образования Ассамблеи народа Казахстана</vt:lpstr>
      <vt:lpstr>Слайд 2</vt:lpstr>
      <vt:lpstr>Слайд 3</vt:lpstr>
      <vt:lpstr>Слайд 4</vt:lpstr>
      <vt:lpstr>Слайд 5</vt:lpstr>
      <vt:lpstr>Слайд 6</vt:lpstr>
      <vt:lpstr>Цели и Задачи:</vt:lpstr>
      <vt:lpstr>Слайд 8</vt:lpstr>
      <vt:lpstr>Деятельность Ассамблеи направлена на решение следующих задач:</vt:lpstr>
      <vt:lpstr>Слайд 10</vt:lpstr>
      <vt:lpstr>Организация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Дорогие читатели! </vt:lpstr>
      <vt:lpstr>Книги:</vt:lpstr>
      <vt:lpstr>Слайд 26</vt:lpstr>
      <vt:lpstr>Слайд 27</vt:lpstr>
      <vt:lpstr>Статьи:</vt:lpstr>
      <vt:lpstr>Спасибо за внимание!</vt:lpstr>
    </vt:vector>
  </TitlesOfParts>
  <Company>PSU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library</dc:creator>
  <cp:lastModifiedBy>alzhanova.b</cp:lastModifiedBy>
  <cp:revision>103</cp:revision>
  <dcterms:created xsi:type="dcterms:W3CDTF">2014-11-21T06:58:55Z</dcterms:created>
  <dcterms:modified xsi:type="dcterms:W3CDTF">2015-01-30T04:35:18Z</dcterms:modified>
</cp:coreProperties>
</file>