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F8A93-20D2-4723-B7DE-0535E68B6B8B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F03921F-E24C-4B91-AE43-6DFA7420D296}" type="pres">
      <dgm:prSet presAssocID="{C83F8A93-20D2-4723-B7DE-0535E68B6B8B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60A48-793F-4D55-8AB5-2A749EE58344}" type="presOf" srcId="{C83F8A93-20D2-4723-B7DE-0535E68B6B8B}" destId="{4F03921F-E24C-4B91-AE43-6DFA7420D296}" srcOrd="0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14B37-8FC5-402F-B2AC-46DB670F921D}" type="doc">
      <dgm:prSet loTypeId="urn:microsoft.com/office/officeart/2005/8/layout/hierarchy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5C71411-A0C0-4AD7-B74F-2A1F6CA1ACA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Arial Black" panose="020B0A04020102020204" pitchFamily="34" charset="0"/>
            </a:rPr>
            <a:t>ҚАЙДА ЖҰМЫС ЖАСАЙ АЛАСЫЗ</a:t>
          </a:r>
          <a:r>
            <a:rPr lang="ru-RU" sz="3200" dirty="0" smtClean="0">
              <a:solidFill>
                <a:schemeClr val="bg1"/>
              </a:solidFill>
              <a:latin typeface="Arial Black" panose="020B0A04020102020204" pitchFamily="34" charset="0"/>
            </a:rPr>
            <a:t>?</a:t>
          </a:r>
          <a:endParaRPr lang="en-US" sz="3200" dirty="0">
            <a:solidFill>
              <a:schemeClr val="bg1"/>
            </a:solidFill>
            <a:latin typeface="Arial Black" panose="020B0A04020102020204" pitchFamily="34" charset="0"/>
          </a:endParaRPr>
        </a:p>
      </dgm:t>
    </dgm:pt>
    <dgm:pt modelId="{F2D001F6-0286-4202-9721-66B21113D829}" type="parTrans" cxnId="{5A5BD212-2F11-436B-8317-E09D7EB49DFA}">
      <dgm:prSet/>
      <dgm:spPr/>
      <dgm:t>
        <a:bodyPr/>
        <a:lstStyle/>
        <a:p>
          <a:endParaRPr lang="en-US"/>
        </a:p>
      </dgm:t>
    </dgm:pt>
    <dgm:pt modelId="{B8C99B17-A784-49D5-A026-BAA69DFC7957}" type="sibTrans" cxnId="{5A5BD212-2F11-436B-8317-E09D7EB49DFA}">
      <dgm:prSet/>
      <dgm:spPr/>
      <dgm:t>
        <a:bodyPr/>
        <a:lstStyle/>
        <a:p>
          <a:endParaRPr lang="en-US"/>
        </a:p>
      </dgm:t>
    </dgm:pt>
    <dgm:pt modelId="{7922A7BA-2EDD-4B74-BE79-0741EFA60C5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i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ТжКБ</a:t>
          </a:r>
          <a:r>
            <a:rPr lang="ru-RU" sz="2000" b="0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0" i="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ұйымдары</a:t>
          </a:r>
          <a:endParaRPr lang="en-US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D879F07-A6E6-4993-AF1A-1ED84CC712D7}" type="parTrans" cxnId="{BDE6A94F-F0E0-4136-A35B-1877B9EDFDA7}">
      <dgm:prSet/>
      <dgm:spPr/>
      <dgm:t>
        <a:bodyPr/>
        <a:lstStyle/>
        <a:p>
          <a:endParaRPr lang="en-US"/>
        </a:p>
      </dgm:t>
    </dgm:pt>
    <dgm:pt modelId="{BC8A76BE-8C99-4817-837C-755466A58411}" type="sibTrans" cxnId="{BDE6A94F-F0E0-4136-A35B-1877B9EDFDA7}">
      <dgm:prSet/>
      <dgm:spPr/>
      <dgm:t>
        <a:bodyPr/>
        <a:lstStyle/>
        <a:p>
          <a:endParaRPr lang="en-US"/>
        </a:p>
      </dgm:t>
    </dgm:pt>
    <dgm:pt modelId="{17C34D56-0DC4-4811-918D-B90C98F8FF2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БІЛІКТІЛІКТІ АРТТЫРУ ИНСТИТУТТАРЫ</a:t>
          </a:r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4D889-CC5F-4989-A2AC-D5F055BB4E02}" type="parTrans" cxnId="{B9C6012D-92C4-4A00-BA04-B58B2CCF496A}">
      <dgm:prSet/>
      <dgm:spPr/>
      <dgm:t>
        <a:bodyPr/>
        <a:lstStyle/>
        <a:p>
          <a:endParaRPr lang="en-US"/>
        </a:p>
      </dgm:t>
    </dgm:pt>
    <dgm:pt modelId="{6E0C93DA-1B1D-4638-A255-DF848CF24048}" type="sibTrans" cxnId="{B9C6012D-92C4-4A00-BA04-B58B2CCF496A}">
      <dgm:prSet/>
      <dgm:spPr/>
      <dgm:t>
        <a:bodyPr/>
        <a:lstStyle/>
        <a:p>
          <a:endParaRPr lang="en-US"/>
        </a:p>
      </dgm:t>
    </dgm:pt>
    <dgm:pt modelId="{E199F264-C82B-48B2-BD30-12593456695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i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БАСПАЛАР</a:t>
          </a:r>
          <a:endParaRPr lang="en-US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8CF5787-6045-4A06-A253-F1AE2EE2CD8D}" type="parTrans" cxnId="{570D5520-F1C6-4650-8BED-FB9EB3452585}">
      <dgm:prSet/>
      <dgm:spPr/>
      <dgm:t>
        <a:bodyPr/>
        <a:lstStyle/>
        <a:p>
          <a:endParaRPr lang="en-US"/>
        </a:p>
      </dgm:t>
    </dgm:pt>
    <dgm:pt modelId="{44A1CB8A-2F16-4DBE-A01F-23ED760273C0}" type="sibTrans" cxnId="{570D5520-F1C6-4650-8BED-FB9EB3452585}">
      <dgm:prSet/>
      <dgm:spPr/>
      <dgm:t>
        <a:bodyPr/>
        <a:lstStyle/>
        <a:p>
          <a:endParaRPr lang="en-US"/>
        </a:p>
      </dgm:t>
    </dgm:pt>
    <dgm:pt modelId="{30DBF8F2-83B2-4ED4-BE0F-D771A3EFE04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ҒЫЛЫМИ-ЗЕРТТЕУ ИНСТИТУТТАРЫ</a:t>
          </a:r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614D1-F99A-482F-B7DE-744E8A12F78C}" type="parTrans" cxnId="{047173BF-86B5-44CD-839C-D3FAEBB54F40}">
      <dgm:prSet/>
      <dgm:spPr/>
      <dgm:t>
        <a:bodyPr/>
        <a:lstStyle/>
        <a:p>
          <a:endParaRPr lang="en-US"/>
        </a:p>
      </dgm:t>
    </dgm:pt>
    <dgm:pt modelId="{833709EA-6891-4B86-A9A2-21AA39ECE6D2}" type="sibTrans" cxnId="{047173BF-86B5-44CD-839C-D3FAEBB54F40}">
      <dgm:prSet/>
      <dgm:spPr/>
      <dgm:t>
        <a:bodyPr/>
        <a:lstStyle/>
        <a:p>
          <a:endParaRPr lang="en-US"/>
        </a:p>
      </dgm:t>
    </dgm:pt>
    <dgm:pt modelId="{4A483D17-F690-4226-AF49-71D10E1F1DEB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МЕМЛЕКЕТТІК ҚЫЗМЕТ</a:t>
          </a:r>
          <a:endParaRPr lang="en-US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0C744-585F-4B38-BAC9-05DBF6D68058}" type="parTrans" cxnId="{C350C188-532A-4A95-B4B7-5348030E3AFE}">
      <dgm:prSet/>
      <dgm:spPr/>
      <dgm:t>
        <a:bodyPr/>
        <a:lstStyle/>
        <a:p>
          <a:endParaRPr lang="en-US"/>
        </a:p>
      </dgm:t>
    </dgm:pt>
    <dgm:pt modelId="{C3764C2F-402D-47C6-BAA5-05629AA9C658}" type="sibTrans" cxnId="{C350C188-532A-4A95-B4B7-5348030E3AFE}">
      <dgm:prSet/>
      <dgm:spPr/>
      <dgm:t>
        <a:bodyPr/>
        <a:lstStyle/>
        <a:p>
          <a:endParaRPr lang="en-US"/>
        </a:p>
      </dgm:t>
    </dgm:pt>
    <dgm:pt modelId="{4F63DEE9-8A14-4FA1-80A3-0002ACE4E9B0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КІТАПХАНАЛАР</a:t>
          </a:r>
          <a:endParaRPr lang="en-US" sz="16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372E39-59AF-446B-BF42-7F5B9FE64787}" type="parTrans" cxnId="{215D5CEE-AD69-401B-B428-EF01BD8AD7DB}">
      <dgm:prSet/>
      <dgm:spPr/>
      <dgm:t>
        <a:bodyPr/>
        <a:lstStyle/>
        <a:p>
          <a:endParaRPr lang="en-US"/>
        </a:p>
      </dgm:t>
    </dgm:pt>
    <dgm:pt modelId="{63F4AB40-3948-471B-BEEC-C69089349742}" type="sibTrans" cxnId="{215D5CEE-AD69-401B-B428-EF01BD8AD7DB}">
      <dgm:prSet/>
      <dgm:spPr/>
      <dgm:t>
        <a:bodyPr/>
        <a:lstStyle/>
        <a:p>
          <a:endParaRPr lang="en-US"/>
        </a:p>
      </dgm:t>
    </dgm:pt>
    <dgm:pt modelId="{B04C037E-DCAE-4A1B-A9FF-1C1E82CC6D64}" type="pres">
      <dgm:prSet presAssocID="{5E214B37-8FC5-402F-B2AC-46DB670F921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C93159-8FAE-4621-B8C9-69F5F7F7B18B}" type="pres">
      <dgm:prSet presAssocID="{D5C71411-A0C0-4AD7-B74F-2A1F6CA1ACA4}" presName="vertOne" presStyleCnt="0"/>
      <dgm:spPr/>
    </dgm:pt>
    <dgm:pt modelId="{95BC8CE2-380D-4E6A-B495-79AF0B3F8E0F}" type="pres">
      <dgm:prSet presAssocID="{D5C71411-A0C0-4AD7-B74F-2A1F6CA1ACA4}" presName="txOne" presStyleLbl="node0" presStyleIdx="0" presStyleCnt="1" custLinFactNeighborX="244" custLinFactNeighborY="-25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369331-42CA-416B-993D-523BB9629A84}" type="pres">
      <dgm:prSet presAssocID="{D5C71411-A0C0-4AD7-B74F-2A1F6CA1ACA4}" presName="parTransOne" presStyleCnt="0"/>
      <dgm:spPr/>
    </dgm:pt>
    <dgm:pt modelId="{39CC515A-C393-48FC-8BC0-3701EBF7C490}" type="pres">
      <dgm:prSet presAssocID="{D5C71411-A0C0-4AD7-B74F-2A1F6CA1ACA4}" presName="horzOne" presStyleCnt="0"/>
      <dgm:spPr/>
    </dgm:pt>
    <dgm:pt modelId="{C8C1C506-AE07-4E14-B5B7-389B67329FE8}" type="pres">
      <dgm:prSet presAssocID="{7922A7BA-2EDD-4B74-BE79-0741EFA60C58}" presName="vertTwo" presStyleCnt="0"/>
      <dgm:spPr/>
    </dgm:pt>
    <dgm:pt modelId="{B91E764A-5033-4806-8FBA-C210DBD0750B}" type="pres">
      <dgm:prSet presAssocID="{7922A7BA-2EDD-4B74-BE79-0741EFA60C58}" presName="txTwo" presStyleLbl="node2" presStyleIdx="0" presStyleCnt="3" custScaleX="79357" custLinFactNeighborX="-11765" custLinFactNeighborY="-18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A38BD2-8858-4771-973A-18969BF49664}" type="pres">
      <dgm:prSet presAssocID="{7922A7BA-2EDD-4B74-BE79-0741EFA60C58}" presName="parTransTwo" presStyleCnt="0"/>
      <dgm:spPr/>
    </dgm:pt>
    <dgm:pt modelId="{E28497F0-B565-49A8-B2F2-6854AF2919FC}" type="pres">
      <dgm:prSet presAssocID="{7922A7BA-2EDD-4B74-BE79-0741EFA60C58}" presName="horzTwo" presStyleCnt="0"/>
      <dgm:spPr/>
    </dgm:pt>
    <dgm:pt modelId="{6054A67B-51B3-451D-B629-035848FCE8CA}" type="pres">
      <dgm:prSet presAssocID="{17C34D56-0DC4-4811-918D-B90C98F8FF22}" presName="vertThree" presStyleCnt="0"/>
      <dgm:spPr/>
    </dgm:pt>
    <dgm:pt modelId="{47D3B973-3B7C-4CB9-BC79-61455176C5E5}" type="pres">
      <dgm:prSet presAssocID="{17C34D56-0DC4-4811-918D-B90C98F8FF22}" presName="txThree" presStyleLbl="node3" presStyleIdx="0" presStyleCnt="3" custScaleX="204959" custLinFactNeighborX="85015" custLinFactNeighborY="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7AA41-2DFF-4807-B371-2ADC151E4FCA}" type="pres">
      <dgm:prSet presAssocID="{17C34D56-0DC4-4811-918D-B90C98F8FF22}" presName="horzThree" presStyleCnt="0"/>
      <dgm:spPr/>
    </dgm:pt>
    <dgm:pt modelId="{378C93A4-38E4-4CFA-A696-6F00D50C475B}" type="pres">
      <dgm:prSet presAssocID="{6E0C93DA-1B1D-4638-A255-DF848CF24048}" presName="sibSpaceThree" presStyleCnt="0"/>
      <dgm:spPr/>
    </dgm:pt>
    <dgm:pt modelId="{13A34CD3-4C56-4961-9A14-C3FC48C8E3B9}" type="pres">
      <dgm:prSet presAssocID="{E199F264-C82B-48B2-BD30-12593456695F}" presName="vertThree" presStyleCnt="0"/>
      <dgm:spPr/>
    </dgm:pt>
    <dgm:pt modelId="{B819C100-E51F-438D-B486-138B5E164A83}" type="pres">
      <dgm:prSet presAssocID="{E199F264-C82B-48B2-BD30-12593456695F}" presName="txThree" presStyleLbl="node3" presStyleIdx="1" presStyleCnt="3" custScaleX="219601" custLinFactX="100000" custLinFactNeighborX="135533" custLinFactNeighborY="9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6AB35-B8E5-4DA3-ABE6-8707AE7BBB18}" type="pres">
      <dgm:prSet presAssocID="{E199F264-C82B-48B2-BD30-12593456695F}" presName="horzThree" presStyleCnt="0"/>
      <dgm:spPr/>
    </dgm:pt>
    <dgm:pt modelId="{A2D19577-E4BF-4959-B06D-F00813F03A2D}" type="pres">
      <dgm:prSet presAssocID="{BC8A76BE-8C99-4817-837C-755466A58411}" presName="sibSpaceTwo" presStyleCnt="0"/>
      <dgm:spPr/>
    </dgm:pt>
    <dgm:pt modelId="{7C0AD41D-9C31-4EBD-8306-90E480ACE2BF}" type="pres">
      <dgm:prSet presAssocID="{30DBF8F2-83B2-4ED4-BE0F-D771A3EFE044}" presName="vertTwo" presStyleCnt="0"/>
      <dgm:spPr/>
    </dgm:pt>
    <dgm:pt modelId="{460F7C5D-7B4F-4F3D-A23B-EB054D04EBAA}" type="pres">
      <dgm:prSet presAssocID="{30DBF8F2-83B2-4ED4-BE0F-D771A3EFE044}" presName="txTwo" presStyleLbl="node2" presStyleIdx="1" presStyleCnt="3" custScaleX="202311" custLinFactNeighborX="-24458" custLinFactNeighborY="-32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37F091-1102-43EA-8A2D-0A76A9C9BAFA}" type="pres">
      <dgm:prSet presAssocID="{30DBF8F2-83B2-4ED4-BE0F-D771A3EFE044}" presName="parTransTwo" presStyleCnt="0"/>
      <dgm:spPr/>
    </dgm:pt>
    <dgm:pt modelId="{C99B652B-E71F-409D-BF0D-90C76606C1C6}" type="pres">
      <dgm:prSet presAssocID="{30DBF8F2-83B2-4ED4-BE0F-D771A3EFE044}" presName="horzTwo" presStyleCnt="0"/>
      <dgm:spPr/>
    </dgm:pt>
    <dgm:pt modelId="{0DEAFBD0-2358-4393-9D6F-326367494EFE}" type="pres">
      <dgm:prSet presAssocID="{4A483D17-F690-4226-AF49-71D10E1F1DEB}" presName="vertThree" presStyleCnt="0"/>
      <dgm:spPr/>
    </dgm:pt>
    <dgm:pt modelId="{03B0FDAC-6769-44C9-91CE-78C3772E0DE4}" type="pres">
      <dgm:prSet presAssocID="{4A483D17-F690-4226-AF49-71D10E1F1DEB}" presName="txThree" presStyleLbl="node3" presStyleIdx="2" presStyleCnt="3" custScaleX="208327" custLinFactX="100000" custLinFactNeighborX="164669" custLinFactNeighborY="-4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50F57D-0A3B-4EE7-B195-5BE277B82755}" type="pres">
      <dgm:prSet presAssocID="{4A483D17-F690-4226-AF49-71D10E1F1DEB}" presName="horzThree" presStyleCnt="0"/>
      <dgm:spPr/>
    </dgm:pt>
    <dgm:pt modelId="{7AC8C32E-8873-4521-B7D8-E3554DAF0911}" type="pres">
      <dgm:prSet presAssocID="{833709EA-6891-4B86-A9A2-21AA39ECE6D2}" presName="sibSpaceTwo" presStyleCnt="0"/>
      <dgm:spPr/>
    </dgm:pt>
    <dgm:pt modelId="{18664999-5506-4B2E-B9A2-95409E735B12}" type="pres">
      <dgm:prSet presAssocID="{4F63DEE9-8A14-4FA1-80A3-0002ACE4E9B0}" presName="vertTwo" presStyleCnt="0"/>
      <dgm:spPr/>
    </dgm:pt>
    <dgm:pt modelId="{34D2D5F7-BD47-47CB-9378-5E25558278D1}" type="pres">
      <dgm:prSet presAssocID="{4F63DEE9-8A14-4FA1-80A3-0002ACE4E9B0}" presName="txTwo" presStyleLbl="node2" presStyleIdx="2" presStyleCnt="3" custScaleX="215251" custLinFactNeighborX="-12396" custLinFactNeighborY="-21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C2A530-23BB-4175-9AE7-A96B8CD0CF9B}" type="pres">
      <dgm:prSet presAssocID="{4F63DEE9-8A14-4FA1-80A3-0002ACE4E9B0}" presName="horzTwo" presStyleCnt="0"/>
      <dgm:spPr/>
    </dgm:pt>
  </dgm:ptLst>
  <dgm:cxnLst>
    <dgm:cxn modelId="{C350C188-532A-4A95-B4B7-5348030E3AFE}" srcId="{30DBF8F2-83B2-4ED4-BE0F-D771A3EFE044}" destId="{4A483D17-F690-4226-AF49-71D10E1F1DEB}" srcOrd="0" destOrd="0" parTransId="{E6E0C744-585F-4B38-BAC9-05DBF6D68058}" sibTransId="{C3764C2F-402D-47C6-BAA5-05629AA9C658}"/>
    <dgm:cxn modelId="{BDE6A94F-F0E0-4136-A35B-1877B9EDFDA7}" srcId="{D5C71411-A0C0-4AD7-B74F-2A1F6CA1ACA4}" destId="{7922A7BA-2EDD-4B74-BE79-0741EFA60C58}" srcOrd="0" destOrd="0" parTransId="{4D879F07-A6E6-4993-AF1A-1ED84CC712D7}" sibTransId="{BC8A76BE-8C99-4817-837C-755466A58411}"/>
    <dgm:cxn modelId="{2E0E28DC-AACF-45A2-B1FD-6D752F5D058B}" type="presOf" srcId="{E199F264-C82B-48B2-BD30-12593456695F}" destId="{B819C100-E51F-438D-B486-138B5E164A83}" srcOrd="0" destOrd="0" presId="urn:microsoft.com/office/officeart/2005/8/layout/hierarchy4"/>
    <dgm:cxn modelId="{215D5CEE-AD69-401B-B428-EF01BD8AD7DB}" srcId="{D5C71411-A0C0-4AD7-B74F-2A1F6CA1ACA4}" destId="{4F63DEE9-8A14-4FA1-80A3-0002ACE4E9B0}" srcOrd="2" destOrd="0" parTransId="{DA372E39-59AF-446B-BF42-7F5B9FE64787}" sibTransId="{63F4AB40-3948-471B-BEEC-C69089349742}"/>
    <dgm:cxn modelId="{BC576542-943F-4460-BC24-B99489845693}" type="presOf" srcId="{5E214B37-8FC5-402F-B2AC-46DB670F921D}" destId="{B04C037E-DCAE-4A1B-A9FF-1C1E82CC6D64}" srcOrd="0" destOrd="0" presId="urn:microsoft.com/office/officeart/2005/8/layout/hierarchy4"/>
    <dgm:cxn modelId="{D86C7463-FB9C-4168-A4C2-B7B5DC611C98}" type="presOf" srcId="{4F63DEE9-8A14-4FA1-80A3-0002ACE4E9B0}" destId="{34D2D5F7-BD47-47CB-9378-5E25558278D1}" srcOrd="0" destOrd="0" presId="urn:microsoft.com/office/officeart/2005/8/layout/hierarchy4"/>
    <dgm:cxn modelId="{17F7026F-8AB4-4FED-90D6-449D5E8C1022}" type="presOf" srcId="{4A483D17-F690-4226-AF49-71D10E1F1DEB}" destId="{03B0FDAC-6769-44C9-91CE-78C3772E0DE4}" srcOrd="0" destOrd="0" presId="urn:microsoft.com/office/officeart/2005/8/layout/hierarchy4"/>
    <dgm:cxn modelId="{66808DDF-8B5D-42DC-AFF4-56104CD56237}" type="presOf" srcId="{7922A7BA-2EDD-4B74-BE79-0741EFA60C58}" destId="{B91E764A-5033-4806-8FBA-C210DBD0750B}" srcOrd="0" destOrd="0" presId="urn:microsoft.com/office/officeart/2005/8/layout/hierarchy4"/>
    <dgm:cxn modelId="{6C6D30A6-7050-48C2-90B2-614FD381A5D0}" type="presOf" srcId="{30DBF8F2-83B2-4ED4-BE0F-D771A3EFE044}" destId="{460F7C5D-7B4F-4F3D-A23B-EB054D04EBAA}" srcOrd="0" destOrd="0" presId="urn:microsoft.com/office/officeart/2005/8/layout/hierarchy4"/>
    <dgm:cxn modelId="{5A5BD212-2F11-436B-8317-E09D7EB49DFA}" srcId="{5E214B37-8FC5-402F-B2AC-46DB670F921D}" destId="{D5C71411-A0C0-4AD7-B74F-2A1F6CA1ACA4}" srcOrd="0" destOrd="0" parTransId="{F2D001F6-0286-4202-9721-66B21113D829}" sibTransId="{B8C99B17-A784-49D5-A026-BAA69DFC7957}"/>
    <dgm:cxn modelId="{047173BF-86B5-44CD-839C-D3FAEBB54F40}" srcId="{D5C71411-A0C0-4AD7-B74F-2A1F6CA1ACA4}" destId="{30DBF8F2-83B2-4ED4-BE0F-D771A3EFE044}" srcOrd="1" destOrd="0" parTransId="{F12614D1-F99A-482F-B7DE-744E8A12F78C}" sibTransId="{833709EA-6891-4B86-A9A2-21AA39ECE6D2}"/>
    <dgm:cxn modelId="{B9C6012D-92C4-4A00-BA04-B58B2CCF496A}" srcId="{7922A7BA-2EDD-4B74-BE79-0741EFA60C58}" destId="{17C34D56-0DC4-4811-918D-B90C98F8FF22}" srcOrd="0" destOrd="0" parTransId="{3784D889-CC5F-4989-A2AC-D5F055BB4E02}" sibTransId="{6E0C93DA-1B1D-4638-A255-DF848CF24048}"/>
    <dgm:cxn modelId="{570D5520-F1C6-4650-8BED-FB9EB3452585}" srcId="{7922A7BA-2EDD-4B74-BE79-0741EFA60C58}" destId="{E199F264-C82B-48B2-BD30-12593456695F}" srcOrd="1" destOrd="0" parTransId="{78CF5787-6045-4A06-A253-F1AE2EE2CD8D}" sibTransId="{44A1CB8A-2F16-4DBE-A01F-23ED760273C0}"/>
    <dgm:cxn modelId="{608F1609-1AF4-45FC-8738-509D7341C47D}" type="presOf" srcId="{17C34D56-0DC4-4811-918D-B90C98F8FF22}" destId="{47D3B973-3B7C-4CB9-BC79-61455176C5E5}" srcOrd="0" destOrd="0" presId="urn:microsoft.com/office/officeart/2005/8/layout/hierarchy4"/>
    <dgm:cxn modelId="{3EAD086D-8F29-4CAC-A54F-44D6C0BAEFD3}" type="presOf" srcId="{D5C71411-A0C0-4AD7-B74F-2A1F6CA1ACA4}" destId="{95BC8CE2-380D-4E6A-B495-79AF0B3F8E0F}" srcOrd="0" destOrd="0" presId="urn:microsoft.com/office/officeart/2005/8/layout/hierarchy4"/>
    <dgm:cxn modelId="{7DDE402E-4B43-4FAA-84E7-9EB172D3FE2C}" type="presParOf" srcId="{B04C037E-DCAE-4A1B-A9FF-1C1E82CC6D64}" destId="{8EC93159-8FAE-4621-B8C9-69F5F7F7B18B}" srcOrd="0" destOrd="0" presId="urn:microsoft.com/office/officeart/2005/8/layout/hierarchy4"/>
    <dgm:cxn modelId="{23D32459-76B7-4B6A-8117-0E731CD987C3}" type="presParOf" srcId="{8EC93159-8FAE-4621-B8C9-69F5F7F7B18B}" destId="{95BC8CE2-380D-4E6A-B495-79AF0B3F8E0F}" srcOrd="0" destOrd="0" presId="urn:microsoft.com/office/officeart/2005/8/layout/hierarchy4"/>
    <dgm:cxn modelId="{901D4C50-EF03-46E2-AD55-2CA59A6165E6}" type="presParOf" srcId="{8EC93159-8FAE-4621-B8C9-69F5F7F7B18B}" destId="{AA369331-42CA-416B-993D-523BB9629A84}" srcOrd="1" destOrd="0" presId="urn:microsoft.com/office/officeart/2005/8/layout/hierarchy4"/>
    <dgm:cxn modelId="{F1887ACB-D73F-418B-AC76-2D6BB6E2BB90}" type="presParOf" srcId="{8EC93159-8FAE-4621-B8C9-69F5F7F7B18B}" destId="{39CC515A-C393-48FC-8BC0-3701EBF7C490}" srcOrd="2" destOrd="0" presId="urn:microsoft.com/office/officeart/2005/8/layout/hierarchy4"/>
    <dgm:cxn modelId="{BCA27F7A-7C4C-4468-B65E-7160FC5E6DC0}" type="presParOf" srcId="{39CC515A-C393-48FC-8BC0-3701EBF7C490}" destId="{C8C1C506-AE07-4E14-B5B7-389B67329FE8}" srcOrd="0" destOrd="0" presId="urn:microsoft.com/office/officeart/2005/8/layout/hierarchy4"/>
    <dgm:cxn modelId="{158789E0-B695-4104-8839-22F3C1551CF0}" type="presParOf" srcId="{C8C1C506-AE07-4E14-B5B7-389B67329FE8}" destId="{B91E764A-5033-4806-8FBA-C210DBD0750B}" srcOrd="0" destOrd="0" presId="urn:microsoft.com/office/officeart/2005/8/layout/hierarchy4"/>
    <dgm:cxn modelId="{FCC8F8BD-180B-4E03-A665-756827E9D708}" type="presParOf" srcId="{C8C1C506-AE07-4E14-B5B7-389B67329FE8}" destId="{A7A38BD2-8858-4771-973A-18969BF49664}" srcOrd="1" destOrd="0" presId="urn:microsoft.com/office/officeart/2005/8/layout/hierarchy4"/>
    <dgm:cxn modelId="{BC81B0B7-1B35-4B7A-9C93-A1097E245028}" type="presParOf" srcId="{C8C1C506-AE07-4E14-B5B7-389B67329FE8}" destId="{E28497F0-B565-49A8-B2F2-6854AF2919FC}" srcOrd="2" destOrd="0" presId="urn:microsoft.com/office/officeart/2005/8/layout/hierarchy4"/>
    <dgm:cxn modelId="{C46BFA00-364B-40C4-81BE-9DE18E08AC0B}" type="presParOf" srcId="{E28497F0-B565-49A8-B2F2-6854AF2919FC}" destId="{6054A67B-51B3-451D-B629-035848FCE8CA}" srcOrd="0" destOrd="0" presId="urn:microsoft.com/office/officeart/2005/8/layout/hierarchy4"/>
    <dgm:cxn modelId="{94BD6462-F747-4D65-AEB0-978A8323651D}" type="presParOf" srcId="{6054A67B-51B3-451D-B629-035848FCE8CA}" destId="{47D3B973-3B7C-4CB9-BC79-61455176C5E5}" srcOrd="0" destOrd="0" presId="urn:microsoft.com/office/officeart/2005/8/layout/hierarchy4"/>
    <dgm:cxn modelId="{A7D586B6-237F-47A5-A1EA-54AD0FF18C9D}" type="presParOf" srcId="{6054A67B-51B3-451D-B629-035848FCE8CA}" destId="{3F77AA41-2DFF-4807-B371-2ADC151E4FCA}" srcOrd="1" destOrd="0" presId="urn:microsoft.com/office/officeart/2005/8/layout/hierarchy4"/>
    <dgm:cxn modelId="{85508215-3938-43D7-AB87-DF3D303D97AC}" type="presParOf" srcId="{E28497F0-B565-49A8-B2F2-6854AF2919FC}" destId="{378C93A4-38E4-4CFA-A696-6F00D50C475B}" srcOrd="1" destOrd="0" presId="urn:microsoft.com/office/officeart/2005/8/layout/hierarchy4"/>
    <dgm:cxn modelId="{E722F10D-551A-4061-9294-468CFCD975E9}" type="presParOf" srcId="{E28497F0-B565-49A8-B2F2-6854AF2919FC}" destId="{13A34CD3-4C56-4961-9A14-C3FC48C8E3B9}" srcOrd="2" destOrd="0" presId="urn:microsoft.com/office/officeart/2005/8/layout/hierarchy4"/>
    <dgm:cxn modelId="{DFC556E5-0C4B-45CE-92F4-E7534E50274D}" type="presParOf" srcId="{13A34CD3-4C56-4961-9A14-C3FC48C8E3B9}" destId="{B819C100-E51F-438D-B486-138B5E164A83}" srcOrd="0" destOrd="0" presId="urn:microsoft.com/office/officeart/2005/8/layout/hierarchy4"/>
    <dgm:cxn modelId="{5F3E45EE-6485-4EB2-AD0E-BD1FBD02C6F6}" type="presParOf" srcId="{13A34CD3-4C56-4961-9A14-C3FC48C8E3B9}" destId="{DB16AB35-B8E5-4DA3-ABE6-8707AE7BBB18}" srcOrd="1" destOrd="0" presId="urn:microsoft.com/office/officeart/2005/8/layout/hierarchy4"/>
    <dgm:cxn modelId="{22811CC0-B961-4361-8708-3FE9BCA2FCA4}" type="presParOf" srcId="{39CC515A-C393-48FC-8BC0-3701EBF7C490}" destId="{A2D19577-E4BF-4959-B06D-F00813F03A2D}" srcOrd="1" destOrd="0" presId="urn:microsoft.com/office/officeart/2005/8/layout/hierarchy4"/>
    <dgm:cxn modelId="{648BA395-DE16-4C4D-B556-2BA1B9A93940}" type="presParOf" srcId="{39CC515A-C393-48FC-8BC0-3701EBF7C490}" destId="{7C0AD41D-9C31-4EBD-8306-90E480ACE2BF}" srcOrd="2" destOrd="0" presId="urn:microsoft.com/office/officeart/2005/8/layout/hierarchy4"/>
    <dgm:cxn modelId="{205F66BF-7B16-4C3C-8CD1-908AAF5A2546}" type="presParOf" srcId="{7C0AD41D-9C31-4EBD-8306-90E480ACE2BF}" destId="{460F7C5D-7B4F-4F3D-A23B-EB054D04EBAA}" srcOrd="0" destOrd="0" presId="urn:microsoft.com/office/officeart/2005/8/layout/hierarchy4"/>
    <dgm:cxn modelId="{A48E40C7-0AFE-4572-A525-0DFB023F586F}" type="presParOf" srcId="{7C0AD41D-9C31-4EBD-8306-90E480ACE2BF}" destId="{E837F091-1102-43EA-8A2D-0A76A9C9BAFA}" srcOrd="1" destOrd="0" presId="urn:microsoft.com/office/officeart/2005/8/layout/hierarchy4"/>
    <dgm:cxn modelId="{DDB5BC3B-9059-4342-853B-A3DEC3CC39AB}" type="presParOf" srcId="{7C0AD41D-9C31-4EBD-8306-90E480ACE2BF}" destId="{C99B652B-E71F-409D-BF0D-90C76606C1C6}" srcOrd="2" destOrd="0" presId="urn:microsoft.com/office/officeart/2005/8/layout/hierarchy4"/>
    <dgm:cxn modelId="{72ACFBE4-9508-4919-988A-95D0E1805C99}" type="presParOf" srcId="{C99B652B-E71F-409D-BF0D-90C76606C1C6}" destId="{0DEAFBD0-2358-4393-9D6F-326367494EFE}" srcOrd="0" destOrd="0" presId="urn:microsoft.com/office/officeart/2005/8/layout/hierarchy4"/>
    <dgm:cxn modelId="{87B22B6F-26B1-49C0-9A82-CFCEB3E3C238}" type="presParOf" srcId="{0DEAFBD0-2358-4393-9D6F-326367494EFE}" destId="{03B0FDAC-6769-44C9-91CE-78C3772E0DE4}" srcOrd="0" destOrd="0" presId="urn:microsoft.com/office/officeart/2005/8/layout/hierarchy4"/>
    <dgm:cxn modelId="{C1B6B863-DBBD-4308-947A-7687E42A2464}" type="presParOf" srcId="{0DEAFBD0-2358-4393-9D6F-326367494EFE}" destId="{E950F57D-0A3B-4EE7-B195-5BE277B82755}" srcOrd="1" destOrd="0" presId="urn:microsoft.com/office/officeart/2005/8/layout/hierarchy4"/>
    <dgm:cxn modelId="{CEB4AAA3-939D-4148-A8A5-D7BC3119D8CC}" type="presParOf" srcId="{39CC515A-C393-48FC-8BC0-3701EBF7C490}" destId="{7AC8C32E-8873-4521-B7D8-E3554DAF0911}" srcOrd="3" destOrd="0" presId="urn:microsoft.com/office/officeart/2005/8/layout/hierarchy4"/>
    <dgm:cxn modelId="{D53EB2C4-21FF-44C5-B1B8-79944C1DC30F}" type="presParOf" srcId="{39CC515A-C393-48FC-8BC0-3701EBF7C490}" destId="{18664999-5506-4B2E-B9A2-95409E735B12}" srcOrd="4" destOrd="0" presId="urn:microsoft.com/office/officeart/2005/8/layout/hierarchy4"/>
    <dgm:cxn modelId="{46337A4A-855A-46E2-9AF4-C445DE4320C6}" type="presParOf" srcId="{18664999-5506-4B2E-B9A2-95409E735B12}" destId="{34D2D5F7-BD47-47CB-9378-5E25558278D1}" srcOrd="0" destOrd="0" presId="urn:microsoft.com/office/officeart/2005/8/layout/hierarchy4"/>
    <dgm:cxn modelId="{5281AE3B-EECA-4C1C-A8AD-5558D9F3CC20}" type="presParOf" srcId="{18664999-5506-4B2E-B9A2-95409E735B12}" destId="{27C2A530-23BB-4175-9AE7-A96B8CD0CF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9C4B3A-D608-4175-91CD-443FAB5CF9F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91E3CC-844B-469C-AB0B-830D61DC5A9F}">
      <dgm:prSet phldrT="[Text]" custT="1"/>
      <dgm:spPr/>
      <dgm:t>
        <a:bodyPr/>
        <a:lstStyle/>
        <a:p>
          <a:r>
            <a:rPr lang="kk-KZ" sz="1600" dirty="0" smtClean="0">
              <a:latin typeface="Arial" panose="020B0604020202020204" pitchFamily="34" charset="0"/>
              <a:cs typeface="Arial" panose="020B0604020202020204" pitchFamily="34" charset="0"/>
            </a:rPr>
            <a:t>Ежелгі </a:t>
          </a:r>
        </a:p>
        <a:p>
          <a:r>
            <a:rPr lang="kk-KZ" sz="1600" dirty="0" smtClean="0">
              <a:latin typeface="Arial" panose="020B0604020202020204" pitchFamily="34" charset="0"/>
              <a:cs typeface="Arial" panose="020B0604020202020204" pitchFamily="34" charset="0"/>
            </a:rPr>
            <a:t>Дүние </a:t>
          </a:r>
        </a:p>
        <a:p>
          <a:r>
            <a:rPr lang="kk-KZ" sz="1600" dirty="0" smtClean="0">
              <a:latin typeface="Arial" panose="020B0604020202020204" pitchFamily="34" charset="0"/>
              <a:cs typeface="Arial" panose="020B0604020202020204" pitchFamily="34" charset="0"/>
            </a:rPr>
            <a:t>Тарихы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12FAB5-7666-407E-9051-0574310E97F8}" type="parTrans" cxnId="{FEE90AA0-9B0A-4784-8085-0E7503C6F11B}">
      <dgm:prSet/>
      <dgm:spPr/>
      <dgm:t>
        <a:bodyPr/>
        <a:lstStyle/>
        <a:p>
          <a:endParaRPr lang="en-US"/>
        </a:p>
      </dgm:t>
    </dgm:pt>
    <dgm:pt modelId="{DE882CFD-6D69-49DF-97E9-D6E8DB5FF00C}" type="sibTrans" cxnId="{FEE90AA0-9B0A-4784-8085-0E7503C6F11B}">
      <dgm:prSet/>
      <dgm:spPr/>
      <dgm:t>
        <a:bodyPr/>
        <a:lstStyle/>
        <a:p>
          <a:endParaRPr lang="en-US"/>
        </a:p>
      </dgm:t>
    </dgm:pt>
    <dgm:pt modelId="{E957FB11-2974-4D65-A12D-B98D35C9AA08}">
      <dgm:prSet custT="1"/>
      <dgm:spPr/>
      <dgm:t>
        <a:bodyPr/>
        <a:lstStyle/>
        <a:p>
          <a:r>
            <a:rPr lang="kk-KZ" sz="1600" dirty="0" smtClean="0">
              <a:latin typeface="Arial" panose="020B0604020202020204" pitchFamily="34" charset="0"/>
              <a:cs typeface="Arial" panose="020B0604020202020204" pitchFamily="34" charset="0"/>
            </a:rPr>
            <a:t>Қазақстанның</a:t>
          </a:r>
        </a:p>
        <a:p>
          <a:r>
            <a:rPr lang="kk-KZ" sz="1600" dirty="0" smtClean="0">
              <a:latin typeface="Arial" panose="020B0604020202020204" pitchFamily="34" charset="0"/>
              <a:cs typeface="Arial" panose="020B0604020202020204" pitchFamily="34" charset="0"/>
            </a:rPr>
            <a:t>Ежелгі </a:t>
          </a:r>
        </a:p>
        <a:p>
          <a:r>
            <a:rPr lang="kk-KZ" sz="1600" dirty="0" smtClean="0">
              <a:latin typeface="Arial" panose="020B0604020202020204" pitchFamily="34" charset="0"/>
              <a:cs typeface="Arial" panose="020B0604020202020204" pitchFamily="34" charset="0"/>
            </a:rPr>
            <a:t>Тарихы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37B7A-D43E-41F2-B6BD-99E6F4C8BAE3}" type="parTrans" cxnId="{9DFC39BF-46E9-4178-9DB2-D03513620DAB}">
      <dgm:prSet/>
      <dgm:spPr/>
      <dgm:t>
        <a:bodyPr/>
        <a:lstStyle/>
        <a:p>
          <a:endParaRPr lang="en-US"/>
        </a:p>
      </dgm:t>
    </dgm:pt>
    <dgm:pt modelId="{924DFA55-1A3E-46CA-B101-67BE105F2B35}" type="sibTrans" cxnId="{9DFC39BF-46E9-4178-9DB2-D03513620DAB}">
      <dgm:prSet/>
      <dgm:spPr/>
      <dgm:t>
        <a:bodyPr/>
        <a:lstStyle/>
        <a:p>
          <a:endParaRPr lang="en-US"/>
        </a:p>
      </dgm:t>
    </dgm:pt>
    <dgm:pt modelId="{B3FF2FBB-1C34-4A37-BFCD-8735EB215214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Этнология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C3831A-179E-4A6E-869D-7D1D66EF0D05}" type="parTrans" cxnId="{D3520BD8-F4DA-40A1-A58B-5338B93E61F2}">
      <dgm:prSet/>
      <dgm:spPr/>
      <dgm:t>
        <a:bodyPr/>
        <a:lstStyle/>
        <a:p>
          <a:endParaRPr lang="en-US"/>
        </a:p>
      </dgm:t>
    </dgm:pt>
    <dgm:pt modelId="{1DCF2829-C672-40F4-90DA-D7924F03518E}" type="sibTrans" cxnId="{D3520BD8-F4DA-40A1-A58B-5338B93E61F2}">
      <dgm:prSet/>
      <dgm:spPr/>
      <dgm:t>
        <a:bodyPr/>
        <a:lstStyle/>
        <a:p>
          <a:endParaRPr lang="en-US"/>
        </a:p>
      </dgm:t>
    </dgm:pt>
    <dgm:pt modelId="{20C9B2E0-A5CD-4E10-81FA-4BC23644C61D}">
      <dgm:prSet custT="1"/>
      <dgm:spPr/>
      <dgm:t>
        <a:bodyPr/>
        <a:lstStyle/>
        <a:p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Еуропа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 </a:t>
          </a:r>
          <a:r>
            <a:rPr lang="ru-RU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Америка </a:t>
          </a:r>
          <a:r>
            <a:rPr lang="ru-RU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тарихы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4BB93-292A-4166-90B4-01399898C6D0}" type="parTrans" cxnId="{6F89E7F9-DA29-437C-8E55-CEF1B835F34C}">
      <dgm:prSet/>
      <dgm:spPr/>
      <dgm:t>
        <a:bodyPr/>
        <a:lstStyle/>
        <a:p>
          <a:endParaRPr lang="en-US"/>
        </a:p>
      </dgm:t>
    </dgm:pt>
    <dgm:pt modelId="{8BC68D03-D533-42EB-BAA3-C41DA525831D}" type="sibTrans" cxnId="{6F89E7F9-DA29-437C-8E55-CEF1B835F34C}">
      <dgm:prSet/>
      <dgm:spPr/>
      <dgm:t>
        <a:bodyPr/>
        <a:lstStyle/>
        <a:p>
          <a:endParaRPr lang="en-US"/>
        </a:p>
      </dgm:t>
    </dgm:pt>
    <dgm:pt modelId="{607A5AA9-B736-40FB-BDEE-848671251E9C}">
      <dgm:prSet custT="1"/>
      <dgm:spPr/>
      <dgm:t>
        <a:bodyPr/>
        <a:lstStyle/>
        <a:p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Ежелгі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өркениет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C3831-F9A3-4995-A8FB-2BF05195CB90}" type="parTrans" cxnId="{C5A09EAE-56A4-4DAE-A12A-5F589321187A}">
      <dgm:prSet/>
      <dgm:spPr/>
      <dgm:t>
        <a:bodyPr/>
        <a:lstStyle/>
        <a:p>
          <a:endParaRPr lang="en-US"/>
        </a:p>
      </dgm:t>
    </dgm:pt>
    <dgm:pt modelId="{159E1BBC-F800-4631-9A1E-8014982C7627}" type="sibTrans" cxnId="{C5A09EAE-56A4-4DAE-A12A-5F589321187A}">
      <dgm:prSet/>
      <dgm:spPr/>
      <dgm:t>
        <a:bodyPr/>
        <a:lstStyle/>
        <a:p>
          <a:endParaRPr lang="en-US"/>
        </a:p>
      </dgm:t>
    </dgm:pt>
    <dgm:pt modelId="{97E35A42-7442-47D0-B05F-F76CABCB6C41}">
      <dgm:prSet custT="1"/>
      <dgm:spPr/>
      <dgm:t>
        <a:bodyPr/>
        <a:lstStyle/>
        <a:p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Қазақстанның қазіргі заман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тарихы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B4ACC4-029A-492E-BD0E-ACFADAA693ED}" type="parTrans" cxnId="{9943CA91-FFDF-41F6-A1C6-1DA97CF07C15}">
      <dgm:prSet/>
      <dgm:spPr/>
      <dgm:t>
        <a:bodyPr/>
        <a:lstStyle/>
        <a:p>
          <a:endParaRPr lang="en-US"/>
        </a:p>
      </dgm:t>
    </dgm:pt>
    <dgm:pt modelId="{52C9367A-A16F-4C6A-ADDC-6816EB34FE1B}" type="sibTrans" cxnId="{9943CA91-FFDF-41F6-A1C6-1DA97CF07C15}">
      <dgm:prSet/>
      <dgm:spPr/>
      <dgm:t>
        <a:bodyPr/>
        <a:lstStyle/>
        <a:p>
          <a:endParaRPr lang="en-US"/>
        </a:p>
      </dgm:t>
    </dgm:pt>
    <dgm:pt modelId="{E335B245-4091-405C-9713-37E181AA1956}">
      <dgm:prSet phldrT="[Text]" custT="1"/>
      <dgm:spPr/>
      <dgm:t>
        <a:bodyPr/>
        <a:lstStyle/>
        <a:p>
          <a:r>
            <a:rPr lang="kk-KZ" sz="3600" b="1" dirty="0" smtClean="0">
              <a:latin typeface="Arial Black" panose="020B0A04020102020204" pitchFamily="34" charset="0"/>
            </a:rPr>
            <a:t>ПӘНДЕР</a:t>
          </a:r>
          <a:endParaRPr lang="en-US" sz="3600" b="1" dirty="0">
            <a:latin typeface="Arial Black" panose="020B0A04020102020204" pitchFamily="34" charset="0"/>
          </a:endParaRPr>
        </a:p>
      </dgm:t>
    </dgm:pt>
    <dgm:pt modelId="{A94E66A7-2BA4-41DF-8783-84E535BA1EFF}" type="sibTrans" cxnId="{53F59213-B954-467B-ACE2-9BF77C5592AA}">
      <dgm:prSet/>
      <dgm:spPr/>
      <dgm:t>
        <a:bodyPr/>
        <a:lstStyle/>
        <a:p>
          <a:endParaRPr lang="en-US"/>
        </a:p>
      </dgm:t>
    </dgm:pt>
    <dgm:pt modelId="{C0F719A6-6154-4A3B-9272-5820407D8CDD}" type="parTrans" cxnId="{53F59213-B954-467B-ACE2-9BF77C5592AA}">
      <dgm:prSet/>
      <dgm:spPr/>
      <dgm:t>
        <a:bodyPr/>
        <a:lstStyle/>
        <a:p>
          <a:endParaRPr lang="en-US"/>
        </a:p>
      </dgm:t>
    </dgm:pt>
    <dgm:pt modelId="{CB2CF428-ADD6-443D-BB3D-62C248AEF79C}" type="pres">
      <dgm:prSet presAssocID="{099C4B3A-D608-4175-91CD-443FAB5CF9F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9E54476-5B39-4AFD-8F78-630682E7888B}" type="pres">
      <dgm:prSet presAssocID="{E335B245-4091-405C-9713-37E181AA1956}" presName="vertOne" presStyleCnt="0"/>
      <dgm:spPr/>
    </dgm:pt>
    <dgm:pt modelId="{B97D473D-FB74-489F-AAE0-35C9691F7B26}" type="pres">
      <dgm:prSet presAssocID="{E335B245-4091-405C-9713-37E181AA1956}" presName="txOne" presStyleLbl="node0" presStyleIdx="0" presStyleCnt="2" custScaleY="21455" custLinFactY="-4816" custLinFactNeighborX="1184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332C2-380D-4AF0-998B-44563F8EA987}" type="pres">
      <dgm:prSet presAssocID="{E335B245-4091-405C-9713-37E181AA1956}" presName="parTransOne" presStyleCnt="0"/>
      <dgm:spPr/>
    </dgm:pt>
    <dgm:pt modelId="{067A6368-EB28-4987-B4F7-8E1D94DC6B1F}" type="pres">
      <dgm:prSet presAssocID="{E335B245-4091-405C-9713-37E181AA1956}" presName="horzOne" presStyleCnt="0"/>
      <dgm:spPr/>
    </dgm:pt>
    <dgm:pt modelId="{4137141C-112E-4850-8306-EC6104B9DCE6}" type="pres">
      <dgm:prSet presAssocID="{0F91E3CC-844B-469C-AB0B-830D61DC5A9F}" presName="vertTwo" presStyleCnt="0"/>
      <dgm:spPr/>
    </dgm:pt>
    <dgm:pt modelId="{5E0B813C-B580-4CFE-A9A9-6C394C85DBC9}" type="pres">
      <dgm:prSet presAssocID="{0F91E3CC-844B-469C-AB0B-830D61DC5A9F}" presName="txTwo" presStyleLbl="node2" presStyleIdx="0" presStyleCnt="5" custScaleX="205987" custScaleY="31819" custLinFactX="100000" custLinFactNeighborX="107297" custLinFactNeighborY="-210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BB63C-2FD5-4F56-8E0A-649371752C36}" type="pres">
      <dgm:prSet presAssocID="{0F91E3CC-844B-469C-AB0B-830D61DC5A9F}" presName="horzTwo" presStyleCnt="0"/>
      <dgm:spPr/>
    </dgm:pt>
    <dgm:pt modelId="{849D6402-5CCC-4B9E-A4BA-FA4F34ABD4D2}" type="pres">
      <dgm:prSet presAssocID="{DE882CFD-6D69-49DF-97E9-D6E8DB5FF00C}" presName="sibSpaceTwo" presStyleCnt="0"/>
      <dgm:spPr/>
    </dgm:pt>
    <dgm:pt modelId="{4235EBDC-4DD9-4B72-8A7A-636B6B7ED122}" type="pres">
      <dgm:prSet presAssocID="{97E35A42-7442-47D0-B05F-F76CABCB6C41}" presName="vertTwo" presStyleCnt="0"/>
      <dgm:spPr/>
    </dgm:pt>
    <dgm:pt modelId="{43F3ABCE-0B12-401B-98A5-AFF404E0D094}" type="pres">
      <dgm:prSet presAssocID="{97E35A42-7442-47D0-B05F-F76CABCB6C41}" presName="txTwo" presStyleLbl="node2" presStyleIdx="1" presStyleCnt="5" custScaleX="208223" custScaleY="33584" custLinFactX="100000" custLinFactNeighborX="191704" custLinFactNeighborY="-21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8915A-E708-4625-9AD7-B17DF4B2FD46}" type="pres">
      <dgm:prSet presAssocID="{97E35A42-7442-47D0-B05F-F76CABCB6C41}" presName="horzTwo" presStyleCnt="0"/>
      <dgm:spPr/>
    </dgm:pt>
    <dgm:pt modelId="{8DDE11D6-8BCD-4459-AC25-E9F4EAC2628A}" type="pres">
      <dgm:prSet presAssocID="{52C9367A-A16F-4C6A-ADDC-6816EB34FE1B}" presName="sibSpaceTwo" presStyleCnt="0"/>
      <dgm:spPr/>
    </dgm:pt>
    <dgm:pt modelId="{2A53358D-B9E8-4E33-8A37-1154174572A7}" type="pres">
      <dgm:prSet presAssocID="{607A5AA9-B736-40FB-BDEE-848671251E9C}" presName="vertTwo" presStyleCnt="0"/>
      <dgm:spPr/>
    </dgm:pt>
    <dgm:pt modelId="{B7FA5086-7ECA-4094-9C2B-4E9B66CCD394}" type="pres">
      <dgm:prSet presAssocID="{607A5AA9-B736-40FB-BDEE-848671251E9C}" presName="txTwo" presStyleLbl="node2" presStyleIdx="2" presStyleCnt="5" custScaleX="199203" custScaleY="33093" custLinFactX="200000" custLinFactNeighborX="200942" custLinFactNeighborY="-20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68633A-840A-4567-9A54-4DB3C71B6353}" type="pres">
      <dgm:prSet presAssocID="{607A5AA9-B736-40FB-BDEE-848671251E9C}" presName="horzTwo" presStyleCnt="0"/>
      <dgm:spPr/>
    </dgm:pt>
    <dgm:pt modelId="{534D3C1E-A56C-48BA-812E-083F06EEE003}" type="pres">
      <dgm:prSet presAssocID="{159E1BBC-F800-4631-9A1E-8014982C7627}" presName="sibSpaceTwo" presStyleCnt="0"/>
      <dgm:spPr/>
    </dgm:pt>
    <dgm:pt modelId="{7DB9CEBD-D68B-4E36-B780-FEBF6F680AAE}" type="pres">
      <dgm:prSet presAssocID="{B3FF2FBB-1C34-4A37-BFCD-8735EB215214}" presName="vertTwo" presStyleCnt="0"/>
      <dgm:spPr/>
    </dgm:pt>
    <dgm:pt modelId="{6609FD73-6EBE-442E-96C0-1738CC416B89}" type="pres">
      <dgm:prSet presAssocID="{B3FF2FBB-1C34-4A37-BFCD-8735EB215214}" presName="txTwo" presStyleLbl="node2" presStyleIdx="3" presStyleCnt="5" custScaleX="196614" custScaleY="33479" custLinFactX="-184293" custLinFactNeighborX="-200000" custLinFactNeighborY="14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211125-AD40-4152-AAB1-18BA18A0EE02}" type="pres">
      <dgm:prSet presAssocID="{B3FF2FBB-1C34-4A37-BFCD-8735EB215214}" presName="horzTwo" presStyleCnt="0"/>
      <dgm:spPr/>
    </dgm:pt>
    <dgm:pt modelId="{A3E05318-6E8D-4530-9129-3C9E80E26B6A}" type="pres">
      <dgm:prSet presAssocID="{1DCF2829-C672-40F4-90DA-D7924F03518E}" presName="sibSpaceTwo" presStyleCnt="0"/>
      <dgm:spPr/>
    </dgm:pt>
    <dgm:pt modelId="{E507FDE4-8F8B-40B5-88AB-529C4A7BC6F7}" type="pres">
      <dgm:prSet presAssocID="{E957FB11-2974-4D65-A12D-B98D35C9AA08}" presName="vertTwo" presStyleCnt="0"/>
      <dgm:spPr/>
    </dgm:pt>
    <dgm:pt modelId="{E6843BDF-8833-45FD-82BE-46F1749E4D09}" type="pres">
      <dgm:prSet presAssocID="{E957FB11-2974-4D65-A12D-B98D35C9AA08}" presName="txTwo" presStyleLbl="node2" presStyleIdx="4" presStyleCnt="5" custScaleX="225310" custScaleY="32277" custLinFactX="-100000" custLinFactNeighborX="-196570" custLinFactNeighborY="15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054C30-4A54-45A0-9CD6-B49466575F30}" type="pres">
      <dgm:prSet presAssocID="{E957FB11-2974-4D65-A12D-B98D35C9AA08}" presName="horzTwo" presStyleCnt="0"/>
      <dgm:spPr/>
    </dgm:pt>
    <dgm:pt modelId="{9952035C-C22E-41BB-B497-EE4B9AE6ABA3}" type="pres">
      <dgm:prSet presAssocID="{A94E66A7-2BA4-41DF-8783-84E535BA1EFF}" presName="sibSpaceOne" presStyleCnt="0"/>
      <dgm:spPr/>
    </dgm:pt>
    <dgm:pt modelId="{780BE734-8CBF-445F-8B56-BAAC2E1ACE84}" type="pres">
      <dgm:prSet presAssocID="{20C9B2E0-A5CD-4E10-81FA-4BC23644C61D}" presName="vertOne" presStyleCnt="0"/>
      <dgm:spPr/>
    </dgm:pt>
    <dgm:pt modelId="{1D01F100-2130-479A-B806-9B2C881FBAD5}" type="pres">
      <dgm:prSet presAssocID="{20C9B2E0-A5CD-4E10-81FA-4BC23644C61D}" presName="txOne" presStyleLbl="node0" presStyleIdx="1" presStyleCnt="2" custScaleX="158555" custScaleY="28204" custLinFactX="-100000" custLinFactNeighborX="-134965" custLinFactNeighborY="505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8E21DA-1687-4E3E-BAB3-E46A54A7615D}" type="pres">
      <dgm:prSet presAssocID="{20C9B2E0-A5CD-4E10-81FA-4BC23644C61D}" presName="horzOne" presStyleCnt="0"/>
      <dgm:spPr/>
    </dgm:pt>
  </dgm:ptLst>
  <dgm:cxnLst>
    <dgm:cxn modelId="{53F59213-B954-467B-ACE2-9BF77C5592AA}" srcId="{099C4B3A-D608-4175-91CD-443FAB5CF9F4}" destId="{E335B245-4091-405C-9713-37E181AA1956}" srcOrd="0" destOrd="0" parTransId="{C0F719A6-6154-4A3B-9272-5820407D8CDD}" sibTransId="{A94E66A7-2BA4-41DF-8783-84E535BA1EFF}"/>
    <dgm:cxn modelId="{9DFC39BF-46E9-4178-9DB2-D03513620DAB}" srcId="{E335B245-4091-405C-9713-37E181AA1956}" destId="{E957FB11-2974-4D65-A12D-B98D35C9AA08}" srcOrd="4" destOrd="0" parTransId="{CD037B7A-D43E-41F2-B6BD-99E6F4C8BAE3}" sibTransId="{924DFA55-1A3E-46CA-B101-67BE105F2B35}"/>
    <dgm:cxn modelId="{F73BE0A9-7966-4538-A51F-F2FDD6A0D049}" type="presOf" srcId="{E335B245-4091-405C-9713-37E181AA1956}" destId="{B97D473D-FB74-489F-AAE0-35C9691F7B26}" srcOrd="0" destOrd="0" presId="urn:microsoft.com/office/officeart/2005/8/layout/hierarchy4"/>
    <dgm:cxn modelId="{D5DE2EE2-7649-433F-BF07-504A4BC5B527}" type="presOf" srcId="{B3FF2FBB-1C34-4A37-BFCD-8735EB215214}" destId="{6609FD73-6EBE-442E-96C0-1738CC416B89}" srcOrd="0" destOrd="0" presId="urn:microsoft.com/office/officeart/2005/8/layout/hierarchy4"/>
    <dgm:cxn modelId="{6F89E7F9-DA29-437C-8E55-CEF1B835F34C}" srcId="{099C4B3A-D608-4175-91CD-443FAB5CF9F4}" destId="{20C9B2E0-A5CD-4E10-81FA-4BC23644C61D}" srcOrd="1" destOrd="0" parTransId="{EF64BB93-292A-4166-90B4-01399898C6D0}" sibTransId="{8BC68D03-D533-42EB-BAA3-C41DA525831D}"/>
    <dgm:cxn modelId="{47E17ABC-7620-45A3-8976-3B3EDDFD0579}" type="presOf" srcId="{0F91E3CC-844B-469C-AB0B-830D61DC5A9F}" destId="{5E0B813C-B580-4CFE-A9A9-6C394C85DBC9}" srcOrd="0" destOrd="0" presId="urn:microsoft.com/office/officeart/2005/8/layout/hierarchy4"/>
    <dgm:cxn modelId="{11A28779-EB38-4D31-9C14-8668F07D875E}" type="presOf" srcId="{607A5AA9-B736-40FB-BDEE-848671251E9C}" destId="{B7FA5086-7ECA-4094-9C2B-4E9B66CCD394}" srcOrd="0" destOrd="0" presId="urn:microsoft.com/office/officeart/2005/8/layout/hierarchy4"/>
    <dgm:cxn modelId="{29E448B6-F612-4C0C-9DA8-E5F8BCCEDC89}" type="presOf" srcId="{E957FB11-2974-4D65-A12D-B98D35C9AA08}" destId="{E6843BDF-8833-45FD-82BE-46F1749E4D09}" srcOrd="0" destOrd="0" presId="urn:microsoft.com/office/officeart/2005/8/layout/hierarchy4"/>
    <dgm:cxn modelId="{FCE5E6D0-E5C8-4ABD-98B0-5566668F1A99}" type="presOf" srcId="{099C4B3A-D608-4175-91CD-443FAB5CF9F4}" destId="{CB2CF428-ADD6-443D-BB3D-62C248AEF79C}" srcOrd="0" destOrd="0" presId="urn:microsoft.com/office/officeart/2005/8/layout/hierarchy4"/>
    <dgm:cxn modelId="{4A39D784-5930-4F53-9112-B694C46628A9}" type="presOf" srcId="{20C9B2E0-A5CD-4E10-81FA-4BC23644C61D}" destId="{1D01F100-2130-479A-B806-9B2C881FBAD5}" srcOrd="0" destOrd="0" presId="urn:microsoft.com/office/officeart/2005/8/layout/hierarchy4"/>
    <dgm:cxn modelId="{4828C66E-0D84-442B-9C2E-DDAFCDB6ACEC}" type="presOf" srcId="{97E35A42-7442-47D0-B05F-F76CABCB6C41}" destId="{43F3ABCE-0B12-401B-98A5-AFF404E0D094}" srcOrd="0" destOrd="0" presId="urn:microsoft.com/office/officeart/2005/8/layout/hierarchy4"/>
    <dgm:cxn modelId="{FEE90AA0-9B0A-4784-8085-0E7503C6F11B}" srcId="{E335B245-4091-405C-9713-37E181AA1956}" destId="{0F91E3CC-844B-469C-AB0B-830D61DC5A9F}" srcOrd="0" destOrd="0" parTransId="{3E12FAB5-7666-407E-9051-0574310E97F8}" sibTransId="{DE882CFD-6D69-49DF-97E9-D6E8DB5FF00C}"/>
    <dgm:cxn modelId="{9943CA91-FFDF-41F6-A1C6-1DA97CF07C15}" srcId="{E335B245-4091-405C-9713-37E181AA1956}" destId="{97E35A42-7442-47D0-B05F-F76CABCB6C41}" srcOrd="1" destOrd="0" parTransId="{95B4ACC4-029A-492E-BD0E-ACFADAA693ED}" sibTransId="{52C9367A-A16F-4C6A-ADDC-6816EB34FE1B}"/>
    <dgm:cxn modelId="{D3520BD8-F4DA-40A1-A58B-5338B93E61F2}" srcId="{E335B245-4091-405C-9713-37E181AA1956}" destId="{B3FF2FBB-1C34-4A37-BFCD-8735EB215214}" srcOrd="3" destOrd="0" parTransId="{0EC3831A-179E-4A6E-869D-7D1D66EF0D05}" sibTransId="{1DCF2829-C672-40F4-90DA-D7924F03518E}"/>
    <dgm:cxn modelId="{C5A09EAE-56A4-4DAE-A12A-5F589321187A}" srcId="{E335B245-4091-405C-9713-37E181AA1956}" destId="{607A5AA9-B736-40FB-BDEE-848671251E9C}" srcOrd="2" destOrd="0" parTransId="{47DC3831-F9A3-4995-A8FB-2BF05195CB90}" sibTransId="{159E1BBC-F800-4631-9A1E-8014982C7627}"/>
    <dgm:cxn modelId="{EBA90748-5CCA-4E6B-91B5-A014DB104A62}" type="presParOf" srcId="{CB2CF428-ADD6-443D-BB3D-62C248AEF79C}" destId="{E9E54476-5B39-4AFD-8F78-630682E7888B}" srcOrd="0" destOrd="0" presId="urn:microsoft.com/office/officeart/2005/8/layout/hierarchy4"/>
    <dgm:cxn modelId="{B55E3CA3-160D-4D4B-A6C6-E6093212556D}" type="presParOf" srcId="{E9E54476-5B39-4AFD-8F78-630682E7888B}" destId="{B97D473D-FB74-489F-AAE0-35C9691F7B26}" srcOrd="0" destOrd="0" presId="urn:microsoft.com/office/officeart/2005/8/layout/hierarchy4"/>
    <dgm:cxn modelId="{6DA21B7A-68CD-43D4-8E3F-E95E2835163C}" type="presParOf" srcId="{E9E54476-5B39-4AFD-8F78-630682E7888B}" destId="{E87332C2-380D-4AF0-998B-44563F8EA987}" srcOrd="1" destOrd="0" presId="urn:microsoft.com/office/officeart/2005/8/layout/hierarchy4"/>
    <dgm:cxn modelId="{5F38982D-B2AE-4178-A269-3A21861D041C}" type="presParOf" srcId="{E9E54476-5B39-4AFD-8F78-630682E7888B}" destId="{067A6368-EB28-4987-B4F7-8E1D94DC6B1F}" srcOrd="2" destOrd="0" presId="urn:microsoft.com/office/officeart/2005/8/layout/hierarchy4"/>
    <dgm:cxn modelId="{29BF3360-C5CC-4D09-A289-3C9CF844CFCE}" type="presParOf" srcId="{067A6368-EB28-4987-B4F7-8E1D94DC6B1F}" destId="{4137141C-112E-4850-8306-EC6104B9DCE6}" srcOrd="0" destOrd="0" presId="urn:microsoft.com/office/officeart/2005/8/layout/hierarchy4"/>
    <dgm:cxn modelId="{AAE24B9A-F457-4C01-9500-7738B80F3A2B}" type="presParOf" srcId="{4137141C-112E-4850-8306-EC6104B9DCE6}" destId="{5E0B813C-B580-4CFE-A9A9-6C394C85DBC9}" srcOrd="0" destOrd="0" presId="urn:microsoft.com/office/officeart/2005/8/layout/hierarchy4"/>
    <dgm:cxn modelId="{DE5AEF5A-54B1-4615-9B20-3820AC2F7930}" type="presParOf" srcId="{4137141C-112E-4850-8306-EC6104B9DCE6}" destId="{085BB63C-2FD5-4F56-8E0A-649371752C36}" srcOrd="1" destOrd="0" presId="urn:microsoft.com/office/officeart/2005/8/layout/hierarchy4"/>
    <dgm:cxn modelId="{710A9F5D-46D8-4D11-9A3A-1A2BA81F0EFF}" type="presParOf" srcId="{067A6368-EB28-4987-B4F7-8E1D94DC6B1F}" destId="{849D6402-5CCC-4B9E-A4BA-FA4F34ABD4D2}" srcOrd="1" destOrd="0" presId="urn:microsoft.com/office/officeart/2005/8/layout/hierarchy4"/>
    <dgm:cxn modelId="{BF2A0885-56DA-44A7-B2A5-7F3D7D3E2981}" type="presParOf" srcId="{067A6368-EB28-4987-B4F7-8E1D94DC6B1F}" destId="{4235EBDC-4DD9-4B72-8A7A-636B6B7ED122}" srcOrd="2" destOrd="0" presId="urn:microsoft.com/office/officeart/2005/8/layout/hierarchy4"/>
    <dgm:cxn modelId="{EF65372D-9A43-49AF-8AAA-397EB3D5D415}" type="presParOf" srcId="{4235EBDC-4DD9-4B72-8A7A-636B6B7ED122}" destId="{43F3ABCE-0B12-401B-98A5-AFF404E0D094}" srcOrd="0" destOrd="0" presId="urn:microsoft.com/office/officeart/2005/8/layout/hierarchy4"/>
    <dgm:cxn modelId="{F8AE297C-1FD4-47BA-83EC-2BA2214E8A47}" type="presParOf" srcId="{4235EBDC-4DD9-4B72-8A7A-636B6B7ED122}" destId="{8A78915A-E708-4625-9AD7-B17DF4B2FD46}" srcOrd="1" destOrd="0" presId="urn:microsoft.com/office/officeart/2005/8/layout/hierarchy4"/>
    <dgm:cxn modelId="{38BFBFD6-7259-41FB-8DDD-F8E5F37A9ADB}" type="presParOf" srcId="{067A6368-EB28-4987-B4F7-8E1D94DC6B1F}" destId="{8DDE11D6-8BCD-4459-AC25-E9F4EAC2628A}" srcOrd="3" destOrd="0" presId="urn:microsoft.com/office/officeart/2005/8/layout/hierarchy4"/>
    <dgm:cxn modelId="{44594F5D-1F62-4AAA-A20C-5A1A2BA0A4F1}" type="presParOf" srcId="{067A6368-EB28-4987-B4F7-8E1D94DC6B1F}" destId="{2A53358D-B9E8-4E33-8A37-1154174572A7}" srcOrd="4" destOrd="0" presId="urn:microsoft.com/office/officeart/2005/8/layout/hierarchy4"/>
    <dgm:cxn modelId="{D9AD4B58-51D6-4D0A-8B70-ABAAFB2DA00C}" type="presParOf" srcId="{2A53358D-B9E8-4E33-8A37-1154174572A7}" destId="{B7FA5086-7ECA-4094-9C2B-4E9B66CCD394}" srcOrd="0" destOrd="0" presId="urn:microsoft.com/office/officeart/2005/8/layout/hierarchy4"/>
    <dgm:cxn modelId="{B7C26A8B-B281-4D4F-A208-59053C809E73}" type="presParOf" srcId="{2A53358D-B9E8-4E33-8A37-1154174572A7}" destId="{A768633A-840A-4567-9A54-4DB3C71B6353}" srcOrd="1" destOrd="0" presId="urn:microsoft.com/office/officeart/2005/8/layout/hierarchy4"/>
    <dgm:cxn modelId="{97FD2A3C-F5AC-41B1-8FB1-2B871441CC9C}" type="presParOf" srcId="{067A6368-EB28-4987-B4F7-8E1D94DC6B1F}" destId="{534D3C1E-A56C-48BA-812E-083F06EEE003}" srcOrd="5" destOrd="0" presId="urn:microsoft.com/office/officeart/2005/8/layout/hierarchy4"/>
    <dgm:cxn modelId="{AEC1AD48-00A3-441C-8705-A38B258AB168}" type="presParOf" srcId="{067A6368-EB28-4987-B4F7-8E1D94DC6B1F}" destId="{7DB9CEBD-D68B-4E36-B780-FEBF6F680AAE}" srcOrd="6" destOrd="0" presId="urn:microsoft.com/office/officeart/2005/8/layout/hierarchy4"/>
    <dgm:cxn modelId="{160A0F78-B70D-4A27-BEBA-568A0B0EE653}" type="presParOf" srcId="{7DB9CEBD-D68B-4E36-B780-FEBF6F680AAE}" destId="{6609FD73-6EBE-442E-96C0-1738CC416B89}" srcOrd="0" destOrd="0" presId="urn:microsoft.com/office/officeart/2005/8/layout/hierarchy4"/>
    <dgm:cxn modelId="{EC799121-4F1E-4839-9417-C872BDE0FA31}" type="presParOf" srcId="{7DB9CEBD-D68B-4E36-B780-FEBF6F680AAE}" destId="{6A211125-AD40-4152-AAB1-18BA18A0EE02}" srcOrd="1" destOrd="0" presId="urn:microsoft.com/office/officeart/2005/8/layout/hierarchy4"/>
    <dgm:cxn modelId="{645BEFC1-F296-4CC3-B5C2-DFE5FFEB77F5}" type="presParOf" srcId="{067A6368-EB28-4987-B4F7-8E1D94DC6B1F}" destId="{A3E05318-6E8D-4530-9129-3C9E80E26B6A}" srcOrd="7" destOrd="0" presId="urn:microsoft.com/office/officeart/2005/8/layout/hierarchy4"/>
    <dgm:cxn modelId="{E7E14ACF-A8F7-46DA-8BF2-B12F7429D1D2}" type="presParOf" srcId="{067A6368-EB28-4987-B4F7-8E1D94DC6B1F}" destId="{E507FDE4-8F8B-40B5-88AB-529C4A7BC6F7}" srcOrd="8" destOrd="0" presId="urn:microsoft.com/office/officeart/2005/8/layout/hierarchy4"/>
    <dgm:cxn modelId="{D2D79AD5-7533-4497-925F-9571C4D8B8E9}" type="presParOf" srcId="{E507FDE4-8F8B-40B5-88AB-529C4A7BC6F7}" destId="{E6843BDF-8833-45FD-82BE-46F1749E4D09}" srcOrd="0" destOrd="0" presId="urn:microsoft.com/office/officeart/2005/8/layout/hierarchy4"/>
    <dgm:cxn modelId="{99B7595F-F1B0-4EB9-9359-FA56DD165A5C}" type="presParOf" srcId="{E507FDE4-8F8B-40B5-88AB-529C4A7BC6F7}" destId="{C1054C30-4A54-45A0-9CD6-B49466575F30}" srcOrd="1" destOrd="0" presId="urn:microsoft.com/office/officeart/2005/8/layout/hierarchy4"/>
    <dgm:cxn modelId="{B864A30C-08F0-43E3-912A-09CA1677C025}" type="presParOf" srcId="{CB2CF428-ADD6-443D-BB3D-62C248AEF79C}" destId="{9952035C-C22E-41BB-B497-EE4B9AE6ABA3}" srcOrd="1" destOrd="0" presId="urn:microsoft.com/office/officeart/2005/8/layout/hierarchy4"/>
    <dgm:cxn modelId="{657768D9-587F-4AB6-8441-88BC6DC9E4C6}" type="presParOf" srcId="{CB2CF428-ADD6-443D-BB3D-62C248AEF79C}" destId="{780BE734-8CBF-445F-8B56-BAAC2E1ACE84}" srcOrd="2" destOrd="0" presId="urn:microsoft.com/office/officeart/2005/8/layout/hierarchy4"/>
    <dgm:cxn modelId="{270ACD14-7DAD-403F-A28C-5162E65EC1A1}" type="presParOf" srcId="{780BE734-8CBF-445F-8B56-BAAC2E1ACE84}" destId="{1D01F100-2130-479A-B806-9B2C881FBAD5}" srcOrd="0" destOrd="0" presId="urn:microsoft.com/office/officeart/2005/8/layout/hierarchy4"/>
    <dgm:cxn modelId="{6ACD9EA5-2359-4E70-A053-61BAA7465B01}" type="presParOf" srcId="{780BE734-8CBF-445F-8B56-BAAC2E1ACE84}" destId="{C98E21DA-1687-4E3E-BAB3-E46A54A761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C8CE2-380D-4E6A-B495-79AF0B3F8E0F}">
      <dsp:nvSpPr>
        <dsp:cNvPr id="0" name=""/>
        <dsp:cNvSpPr/>
      </dsp:nvSpPr>
      <dsp:spPr>
        <a:xfrm>
          <a:off x="12288" y="0"/>
          <a:ext cx="10087300" cy="1574379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ҚАЙДА ЖҰМЫС ЖАСАЙ АЛАСЫЗ</a:t>
          </a:r>
          <a:r>
            <a:rPr lang="ru-RU" sz="3200" kern="1200" dirty="0" smtClean="0">
              <a:solidFill>
                <a:schemeClr val="bg1"/>
              </a:solidFill>
              <a:latin typeface="Arial Black" panose="020B0A04020102020204" pitchFamily="34" charset="0"/>
            </a:rPr>
            <a:t>?</a:t>
          </a:r>
          <a:endParaRPr lang="en-US" sz="3200" kern="1200" dirty="0">
            <a:solidFill>
              <a:schemeClr val="bg1"/>
            </a:solidFill>
            <a:latin typeface="Arial Black" panose="020B0A04020102020204" pitchFamily="34" charset="0"/>
          </a:endParaRPr>
        </a:p>
      </dsp:txBody>
      <dsp:txXfrm>
        <a:off x="58400" y="46112"/>
        <a:ext cx="9995076" cy="1482155"/>
      </dsp:txXfrm>
    </dsp:sp>
    <dsp:sp modelId="{B91E764A-5033-4806-8FBA-C210DBD0750B}">
      <dsp:nvSpPr>
        <dsp:cNvPr id="0" name=""/>
        <dsp:cNvSpPr/>
      </dsp:nvSpPr>
      <dsp:spPr>
        <a:xfrm>
          <a:off x="0" y="1718664"/>
          <a:ext cx="3165092" cy="1574379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ТжКБ</a:t>
          </a:r>
          <a:r>
            <a:rPr lang="ru-RU" sz="2000" b="0" i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0" i="0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ұйымдары</a:t>
          </a:r>
          <a:endParaRPr lang="en-US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6112" y="1764776"/>
        <a:ext cx="3072868" cy="1482155"/>
      </dsp:txXfrm>
    </dsp:sp>
    <dsp:sp modelId="{47D3B973-3B7C-4CB9-BC79-61455176C5E5}">
      <dsp:nvSpPr>
        <dsp:cNvPr id="0" name=""/>
        <dsp:cNvSpPr/>
      </dsp:nvSpPr>
      <dsp:spPr>
        <a:xfrm>
          <a:off x="806819" y="3503298"/>
          <a:ext cx="1906575" cy="1574379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БІЛІКТІЛІКТІ АРТТЫРУ ИНСТИТУТТАРЫ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2931" y="3549410"/>
        <a:ext cx="1814351" cy="1482155"/>
      </dsp:txXfrm>
    </dsp:sp>
    <dsp:sp modelId="{B819C100-E51F-438D-B486-138B5E164A83}">
      <dsp:nvSpPr>
        <dsp:cNvPr id="0" name=""/>
        <dsp:cNvSpPr/>
      </dsp:nvSpPr>
      <dsp:spPr>
        <a:xfrm>
          <a:off x="4152615" y="3503303"/>
          <a:ext cx="2042778" cy="1574379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БАСПАЛАР</a:t>
          </a:r>
          <a:endParaRPr lang="en-US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198727" y="3549415"/>
        <a:ext cx="1950554" cy="1482155"/>
      </dsp:txXfrm>
    </dsp:sp>
    <dsp:sp modelId="{460F7C5D-7B4F-4F3D-A23B-EB054D04EBAA}">
      <dsp:nvSpPr>
        <dsp:cNvPr id="0" name=""/>
        <dsp:cNvSpPr/>
      </dsp:nvSpPr>
      <dsp:spPr>
        <a:xfrm>
          <a:off x="3608578" y="1695318"/>
          <a:ext cx="3920594" cy="1574379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ҒЫЛЫМИ-ЗЕРТТЕУ ИНСТИТУТТАРЫ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4690" y="1741430"/>
        <a:ext cx="3828370" cy="1482155"/>
      </dsp:txXfrm>
    </dsp:sp>
    <dsp:sp modelId="{03B0FDAC-6769-44C9-91CE-78C3772E0DE4}">
      <dsp:nvSpPr>
        <dsp:cNvPr id="0" name=""/>
        <dsp:cNvSpPr/>
      </dsp:nvSpPr>
      <dsp:spPr>
        <a:xfrm>
          <a:off x="7535907" y="3437394"/>
          <a:ext cx="1937904" cy="1574379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МЕМЛЕКЕТТІК ҚЫЗМЕТ</a:t>
          </a:r>
          <a:endParaRPr lang="en-US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82019" y="3483506"/>
        <a:ext cx="1845680" cy="1482155"/>
      </dsp:txXfrm>
    </dsp:sp>
    <dsp:sp modelId="{34D2D5F7-BD47-47CB-9378-5E25558278D1}">
      <dsp:nvSpPr>
        <dsp:cNvPr id="0" name=""/>
        <dsp:cNvSpPr/>
      </dsp:nvSpPr>
      <dsp:spPr>
        <a:xfrm>
          <a:off x="7965974" y="1717125"/>
          <a:ext cx="2002313" cy="1574379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КІТАПХАНАЛАР</a:t>
          </a:r>
          <a:endParaRPr lang="en-US" sz="1600" kern="12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12086" y="1763237"/>
        <a:ext cx="1910089" cy="14821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D473D-FB74-489F-AAE0-35C9691F7B26}">
      <dsp:nvSpPr>
        <dsp:cNvPr id="0" name=""/>
        <dsp:cNvSpPr/>
      </dsp:nvSpPr>
      <dsp:spPr>
        <a:xfrm>
          <a:off x="985974" y="78622"/>
          <a:ext cx="8299162" cy="1081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b="1" kern="1200" dirty="0" smtClean="0">
              <a:latin typeface="Arial Black" panose="020B0A04020102020204" pitchFamily="34" charset="0"/>
            </a:rPr>
            <a:t>ПӘНДЕР</a:t>
          </a:r>
          <a:endParaRPr lang="en-US" sz="3600" b="1" kern="1200" dirty="0">
            <a:latin typeface="Arial Black" panose="020B0A04020102020204" pitchFamily="34" charset="0"/>
          </a:endParaRPr>
        </a:p>
      </dsp:txBody>
      <dsp:txXfrm>
        <a:off x="1017655" y="110303"/>
        <a:ext cx="8235800" cy="1018304"/>
      </dsp:txXfrm>
    </dsp:sp>
    <dsp:sp modelId="{5E0B813C-B580-4CFE-A9A9-6C394C85DBC9}">
      <dsp:nvSpPr>
        <dsp:cNvPr id="0" name=""/>
        <dsp:cNvSpPr/>
      </dsp:nvSpPr>
      <dsp:spPr>
        <a:xfrm>
          <a:off x="1612130" y="1422971"/>
          <a:ext cx="1599270" cy="1604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Ежелгі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Дүние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Тарихы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8971" y="1469812"/>
        <a:ext cx="1505588" cy="1510491"/>
      </dsp:txXfrm>
    </dsp:sp>
    <dsp:sp modelId="{43F3ABCE-0B12-401B-98A5-AFF404E0D094}">
      <dsp:nvSpPr>
        <dsp:cNvPr id="0" name=""/>
        <dsp:cNvSpPr/>
      </dsp:nvSpPr>
      <dsp:spPr>
        <a:xfrm>
          <a:off x="3931949" y="1390049"/>
          <a:ext cx="1616630" cy="1693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Қазақстанның қазіргі заман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тарихы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9298" y="1437398"/>
        <a:ext cx="1521932" cy="1598458"/>
      </dsp:txXfrm>
    </dsp:sp>
    <dsp:sp modelId="{B7FA5086-7ECA-4094-9C2B-4E9B66CCD394}">
      <dsp:nvSpPr>
        <dsp:cNvPr id="0" name=""/>
        <dsp:cNvSpPr/>
      </dsp:nvSpPr>
      <dsp:spPr>
        <a:xfrm>
          <a:off x="6461914" y="1431239"/>
          <a:ext cx="1546600" cy="1668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Ежелгі</a:t>
          </a: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өркениет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7212" y="1476537"/>
        <a:ext cx="1456004" cy="1577806"/>
      </dsp:txXfrm>
    </dsp:sp>
    <dsp:sp modelId="{6609FD73-6EBE-442E-96C0-1738CC416B89}">
      <dsp:nvSpPr>
        <dsp:cNvPr id="0" name=""/>
        <dsp:cNvSpPr/>
      </dsp:nvSpPr>
      <dsp:spPr>
        <a:xfrm>
          <a:off x="1977214" y="3234755"/>
          <a:ext cx="1526499" cy="16878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Этнология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1924" y="3279465"/>
        <a:ext cx="1437079" cy="1598442"/>
      </dsp:txXfrm>
    </dsp:sp>
    <dsp:sp modelId="{E6843BDF-8833-45FD-82BE-46F1749E4D09}">
      <dsp:nvSpPr>
        <dsp:cNvPr id="0" name=""/>
        <dsp:cNvSpPr/>
      </dsp:nvSpPr>
      <dsp:spPr>
        <a:xfrm>
          <a:off x="4250007" y="3284767"/>
          <a:ext cx="1749293" cy="1627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Қазақстанның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Ежелгі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Тарихы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7668" y="3332428"/>
        <a:ext cx="1653971" cy="1531941"/>
      </dsp:txXfrm>
    </dsp:sp>
    <dsp:sp modelId="{1D01F100-2130-479A-B806-9B2C881FBAD5}">
      <dsp:nvSpPr>
        <dsp:cNvPr id="0" name=""/>
        <dsp:cNvSpPr/>
      </dsp:nvSpPr>
      <dsp:spPr>
        <a:xfrm>
          <a:off x="6608031" y="3413646"/>
          <a:ext cx="1231011" cy="1421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Еуропа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және </a:t>
          </a:r>
          <a:r>
            <a:rPr lang="ru-RU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Америка </a:t>
          </a:r>
          <a:r>
            <a:rPr lang="ru-RU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тарихы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4086" y="3449701"/>
        <a:ext cx="1158901" cy="134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12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75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8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78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6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81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2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4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7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3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02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9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5B567C-9E49-496B-BE9B-87B48AFCD2EF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20C8E4-6FE2-4577-93EE-509532FC7A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2300" y="131763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Торайғыров Университеті</a:t>
            </a:r>
            <a:endParaRPr lang="ru-RU" sz="4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3600" y="2797477"/>
            <a:ext cx="11201400" cy="1655762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Гуманитарлық және әлеуметтік</a:t>
            </a:r>
          </a:p>
          <a:p>
            <a:r>
              <a:rPr lang="kk-KZ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ғылымдар факультеті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6B0220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r>
              <a:rPr lang="en-US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-</a:t>
            </a:r>
            <a:r>
              <a:rPr lang="kk-KZ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Тарих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6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6346" y="1085056"/>
            <a:ext cx="5740400" cy="41560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"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бағдарламасы студенттерге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адам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қоғамды зерттеудің тәсілдері туралы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 кәсіби талдауға және пайдалануға үйретеді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Бакалаврлар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тарихтың маңызды фактілері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олардың өзара әсері және қазіргі заманмен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әртүрлі тарихи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дәуірлердің ерекшеліктері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тарихи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процестің мәні туралы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95563" y="1194014"/>
            <a:ext cx="4165600" cy="40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3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309" y="327418"/>
            <a:ext cx="10018713" cy="1752599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КІМ БОЛЫП ҚЫЗМЕТ ЕТЕ АЛАМЫН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6618913" y="2112826"/>
            <a:ext cx="3842159" cy="56355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ТжКБ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оқытушысы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entagon 34"/>
          <p:cNvSpPr/>
          <p:nvPr/>
        </p:nvSpPr>
        <p:spPr>
          <a:xfrm>
            <a:off x="6618912" y="2860941"/>
            <a:ext cx="3842160" cy="5368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БАҚ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жүйесіндегі мәдени үрдістердің қызметкері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entagon 35"/>
          <p:cNvSpPr/>
          <p:nvPr/>
        </p:nvSpPr>
        <p:spPr>
          <a:xfrm>
            <a:off x="6618912" y="3582394"/>
            <a:ext cx="3842160" cy="5368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тарихи-мәдени құндылықтарды бағалау бойынша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сарапшы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6618912" y="4303847"/>
            <a:ext cx="3842160" cy="56486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тарихи-этнографиялық қызмет саласындағы кеңесші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entagon 37"/>
          <p:cNvSpPr/>
          <p:nvPr/>
        </p:nvSpPr>
        <p:spPr>
          <a:xfrm>
            <a:off x="6637384" y="5065655"/>
            <a:ext cx="3842160" cy="52850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қызметкер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6618912" y="5828054"/>
            <a:ext cx="3842160" cy="56275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ғылыми қызметкер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97430" y="2080017"/>
            <a:ext cx="3298353" cy="36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2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73373996"/>
              </p:ext>
            </p:extLst>
          </p:nvPr>
        </p:nvGraphicFramePr>
        <p:xfrm>
          <a:off x="1484313" y="2667000"/>
          <a:ext cx="489426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1704895"/>
              </p:ext>
            </p:extLst>
          </p:nvPr>
        </p:nvGraphicFramePr>
        <p:xfrm>
          <a:off x="1672281" y="713517"/>
          <a:ext cx="10099589" cy="507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0453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61968" y="731108"/>
            <a:ext cx="7467600" cy="3886200"/>
            <a:chOff x="168" y="960"/>
            <a:chExt cx="5367" cy="2792"/>
          </a:xfrm>
        </p:grpSpPr>
        <p:sp>
          <p:nvSpPr>
            <p:cNvPr id="47108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gray">
            <a:xfrm>
              <a:off x="2335" y="1651"/>
              <a:ext cx="2751" cy="45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gray">
            <a:xfrm>
              <a:off x="1076" y="3051"/>
              <a:ext cx="3124" cy="45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0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1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2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3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gray">
            <a:xfrm>
              <a:off x="1529" y="1096"/>
              <a:ext cx="1407" cy="2268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gray">
            <a:xfrm>
              <a:off x="2973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 sz="1200" dirty="0" smtClean="0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Мақсатқа жетудің алғашқы қадамы</a:t>
              </a:r>
              <a:endParaRPr lang="en-US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/>
              <a:endPara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gray">
            <a:xfrm>
              <a:off x="2243" y="2110"/>
              <a:ext cx="2407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 sz="1200" dirty="0" smtClean="0">
                <a:solidFill>
                  <a:srgbClr val="FF0000"/>
                </a:solidFill>
              </a:endParaRPr>
            </a:p>
            <a:p>
              <a:pPr algn="ctr" eaLnBrk="0" hangingPunct="0"/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жалпылау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негізінде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тәртіпаралық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eaLnBrk="0" hangingPunct="0"/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зерттеу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нәтижелері</a:t>
              </a:r>
              <a:endParaRPr lang="en-US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/>
              <a:endPara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gray">
            <a:xfrm>
              <a:off x="1709" y="2353"/>
              <a:ext cx="2935" cy="454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128" name="Rectangle 24"/>
            <p:cNvSpPr>
              <a:spLocks noChangeArrowheads="1"/>
            </p:cNvSpPr>
            <p:nvPr/>
          </p:nvSpPr>
          <p:spPr bwMode="gray">
            <a:xfrm>
              <a:off x="1711" y="2806"/>
              <a:ext cx="2499" cy="248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Қабілеті деңгейді көтерудің бір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құралы</a:t>
              </a:r>
              <a:endParaRPr lang="en-US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/>
              <a:endParaRPr lang="en-U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129" name="Rectangle 25"/>
            <p:cNvSpPr>
              <a:spLocks noChangeArrowheads="1"/>
            </p:cNvSpPr>
            <p:nvPr/>
          </p:nvSpPr>
          <p:spPr bwMode="gray">
            <a:xfrm>
              <a:off x="589" y="3502"/>
              <a:ext cx="3175" cy="24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 sz="1200" b="1" dirty="0" smtClean="0"/>
            </a:p>
            <a:p>
              <a:pPr algn="ctr" eaLnBrk="0" hangingPunct="0"/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Тарих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саласындағы жоғары білікті</a:t>
              </a: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мамандар</a:t>
              </a:r>
              <a:endParaRPr lang="en-US" sz="1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/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25"/>
          <p:cNvSpPr>
            <a:spLocks noChangeArrowheads="1"/>
          </p:cNvSpPr>
          <p:nvPr/>
        </p:nvSpPr>
        <p:spPr bwMode="gray">
          <a:xfrm>
            <a:off x="2571204" y="5135236"/>
            <a:ext cx="6696744" cy="718230"/>
          </a:xfrm>
          <a:prstGeom prst="rect">
            <a:avLst/>
          </a:prstGeom>
          <a:gradFill rotWithShape="1">
            <a:gsLst>
              <a:gs pos="0">
                <a:srgbClr val="D0A11C">
                  <a:gamma/>
                  <a:shade val="72549"/>
                  <a:invGamma/>
                </a:srgbClr>
              </a:gs>
              <a:gs pos="50000">
                <a:srgbClr val="D0A11C"/>
              </a:gs>
              <a:gs pos="100000">
                <a:srgbClr val="D0A11C">
                  <a:gamma/>
                  <a:shade val="72549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1200" b="1" dirty="0" smtClean="0"/>
          </a:p>
          <a:p>
            <a:pPr algn="ctr" eaLnBrk="0" hangingPunct="0"/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сақтау әдістерін қоса алғанда заманауи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ақпараттық және білім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беру</a:t>
            </a:r>
          </a:p>
          <a:p>
            <a:pPr algn="ctr" eaLnBrk="0" hangingPunct="0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технологияларын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меңгеру, ғылыми ақпаратты алу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endParaRPr lang="en-US" sz="1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35454" y="3765152"/>
            <a:ext cx="3029730" cy="232675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28" y="1045729"/>
            <a:ext cx="3035643" cy="23267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74" y="1045729"/>
            <a:ext cx="3032271" cy="2234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4150" y="3411071"/>
            <a:ext cx="6096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студенттік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пәндік олимпиадада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</a:t>
            </a:r>
            <a:endPara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олимпиадасы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Нұр-сұлтан 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Қ., 2020 ж.</a:t>
            </a:r>
            <a:endParaRPr lang="en-US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0209" y="3338010"/>
            <a:ext cx="6096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студенттік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пәндік олимпиадада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археология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 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этнология</a:t>
            </a:r>
          </a:p>
          <a:p>
            <a:pPr lvl="0" algn="ctr"/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олимпиада.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Нұр-сұлтан 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Қ., 2020 ж.</a:t>
            </a:r>
            <a:endParaRPr lang="en-US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92936" y="618452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 студенттік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пәндік олимпиададағы</a:t>
            </a:r>
            <a:endParaRPr lang="ru-RU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Гран – При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олимпиадасы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Павлодар </a:t>
            </a:r>
            <a:r>
              <a:rPr lang="ru-RU" sz="1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1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2021 ж.</a:t>
            </a:r>
            <a:endParaRPr lang="en-US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6021" y="175956"/>
            <a:ext cx="5650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БІЗДІҢ ЖЕТІСТІКТЕР</a:t>
            </a:r>
            <a:endParaRPr lang="en-US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2961" y="4259957"/>
            <a:ext cx="2545578" cy="2050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59724"/>
            <a:ext cx="10018713" cy="17525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СЕН ТО</a:t>
            </a:r>
            <a:r>
              <a:rPr lang="en-US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U-</a:t>
            </a:r>
            <a:r>
              <a:rPr lang="kk-KZ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 АЙНАЛЫСА АЛАСЫҢ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6343" y="1433384"/>
            <a:ext cx="2546813" cy="2051222"/>
          </a:xfrm>
          <a:prstGeom prst="rect">
            <a:avLst/>
          </a:prstGeom>
        </p:spPr>
      </p:pic>
      <p:pic>
        <p:nvPicPr>
          <p:cNvPr id="1026" name="Picture 2" descr="https://avatars.mds.yandex.net/get-ynews/1883901/fc160f444d08208f3a94d93fdf92a194/or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13" y="1433384"/>
            <a:ext cx="2546813" cy="20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1589" y="4258962"/>
            <a:ext cx="2562660" cy="20512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9527" y="3520298"/>
            <a:ext cx="1884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ҒЫЛЫММЕН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3472" y="353471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СПОРТПЕН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3438" y="6310184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МУЗЫКАМЕН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0727" y="6359611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ЕРІКТІЛІКПЕН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9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732217"/>
              </p:ext>
            </p:extLst>
          </p:nvPr>
        </p:nvGraphicFramePr>
        <p:xfrm>
          <a:off x="1837038" y="535459"/>
          <a:ext cx="9665987" cy="504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18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122" y="216243"/>
            <a:ext cx="10018713" cy="1752599"/>
          </a:xfrm>
        </p:spPr>
        <p:txBody>
          <a:bodyPr>
            <a:normAutofit/>
          </a:bodyPr>
          <a:lstStyle/>
          <a:p>
            <a:r>
              <a:rPr lang="kk-KZ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Мекен-жайы</a:t>
            </a:r>
            <a:endParaRPr lang="en-US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115" y="1793788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140008, Павлодар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.Ломов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көшесі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 А-429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+7 705 731 66 66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желі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history_tou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58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581</TotalTime>
  <Words>199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Corbel</vt:lpstr>
      <vt:lpstr>Times New Roman</vt:lpstr>
      <vt:lpstr>Parallax</vt:lpstr>
      <vt:lpstr>Торайғыров Университеті</vt:lpstr>
      <vt:lpstr>Презентация PowerPoint</vt:lpstr>
      <vt:lpstr>КІМ БОЛЫП ҚЫЗМЕТ ЕТЕ АЛАМЫН</vt:lpstr>
      <vt:lpstr>Презентация PowerPoint</vt:lpstr>
      <vt:lpstr>Презентация PowerPoint</vt:lpstr>
      <vt:lpstr>Презентация PowerPoint</vt:lpstr>
      <vt:lpstr>СЕН ТОU-ДА АЙНАЛЫСА АЛАСЫҢ:</vt:lpstr>
      <vt:lpstr>Презентация PowerPoint</vt:lpstr>
      <vt:lpstr>Мекен-жайы</vt:lpstr>
    </vt:vector>
  </TitlesOfParts>
  <Company>PSU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Торайгыров Университет</dc:title>
  <dc:creator>Сулекеева Майра Каскеновна</dc:creator>
  <cp:lastModifiedBy>Сулекеева Майра Каскеновна</cp:lastModifiedBy>
  <cp:revision>33</cp:revision>
  <dcterms:created xsi:type="dcterms:W3CDTF">2021-11-11T03:09:20Z</dcterms:created>
  <dcterms:modified xsi:type="dcterms:W3CDTF">2021-12-27T05:10:40Z</dcterms:modified>
</cp:coreProperties>
</file>