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86" r:id="rId6"/>
    <p:sldId id="262" r:id="rId7"/>
    <p:sldId id="288" r:id="rId8"/>
    <p:sldId id="289" r:id="rId9"/>
  </p:sldIdLst>
  <p:sldSz cx="10691813" cy="7559675"/>
  <p:notesSz cx="7559675" cy="10691813"/>
  <p:embeddedFontLst>
    <p:embeddedFont>
      <p:font typeface="Montserrat" panose="020B0604020202020204" charset="-52"/>
      <p:regular r:id="rId11"/>
      <p:bold r:id="rId12"/>
      <p:italic r:id="rId13"/>
      <p:boldItalic r:id="rId14"/>
    </p:embeddedFont>
    <p:embeddedFont>
      <p:font typeface="Montserrat ExtraBold" panose="020B0604020202020204" charset="-52"/>
      <p:bold r:id="rId15"/>
      <p:boldItalic r:id="rId16"/>
    </p:embeddedFont>
    <p:embeddedFont>
      <p:font typeface="Barlow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C4F2"/>
    <a:srgbClr val="675BE7"/>
    <a:srgbClr val="FFD85E"/>
    <a:srgbClr val="39C6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DEC9D9-EC30-4A64-A8D0-107B50F26D46}">
  <a:tblStyle styleId="{FADEC9D9-EC30-4A64-A8D0-107B50F26D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301" y="67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7475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2087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e168c4f60f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e168c4f60f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4849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e168c4f60f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Google Shape;639;ge168c4f60f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0209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7" name="Google Shape;1467;ge168c4f60f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8" name="Google Shape;1468;ge168c4f60f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6559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e168c4f60f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Google Shape;639;ge168c4f60f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141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ge3c31d78ad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0" name="Google Shape;960;ge3c31d78ad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070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e168c4f60f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Google Shape;639;ge168c4f60f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6122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e168c4f60f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Google Shape;639;ge168c4f60f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010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2775" y="1901775"/>
            <a:ext cx="7269600" cy="4887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52775" y="1023200"/>
            <a:ext cx="7269600" cy="488700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930025" y="585300"/>
            <a:ext cx="7398300" cy="169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000" b="1"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960760" y="3261145"/>
            <a:ext cx="79848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2"/>
          </p:nvPr>
        </p:nvSpPr>
        <p:spPr>
          <a:xfrm>
            <a:off x="752774" y="6571505"/>
            <a:ext cx="2899500" cy="54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 idx="3"/>
          </p:nvPr>
        </p:nvSpPr>
        <p:spPr>
          <a:xfrm>
            <a:off x="962629" y="2605902"/>
            <a:ext cx="5750700" cy="48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4000" b="1">
                <a:latin typeface="Barlow"/>
                <a:ea typeface="Barlow"/>
                <a:cs typeface="Barlow"/>
                <a:sym typeface="Barlow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7" name="Google Shape;17;p2"/>
          <p:cNvSpPr/>
          <p:nvPr/>
        </p:nvSpPr>
        <p:spPr>
          <a:xfrm rot="-5400000" flipH="1">
            <a:off x="8437425" y="37650"/>
            <a:ext cx="2295000" cy="2214600"/>
          </a:xfrm>
          <a:prstGeom prst="rtTriangle">
            <a:avLst/>
          </a:prstGeom>
          <a:gradFill>
            <a:gsLst>
              <a:gs pos="0">
                <a:srgbClr val="141B36"/>
              </a:gs>
              <a:gs pos="100000">
                <a:srgbClr val="22376E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-5400000" flipH="1">
            <a:off x="8993625" y="-9750"/>
            <a:ext cx="1691400" cy="1705800"/>
          </a:xfrm>
          <a:prstGeom prst="rtTriangl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371770" y="849775"/>
            <a:ext cx="7269600" cy="488700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730875" y="1392925"/>
            <a:ext cx="9241200" cy="52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74320" rtl="0">
              <a:spcBef>
                <a:spcPts val="0"/>
              </a:spcBef>
              <a:spcAft>
                <a:spcPts val="0"/>
              </a:spcAft>
              <a:buSzPts val="720"/>
              <a:buAutoNum type="arabicPeriod"/>
              <a:defRPr sz="1620"/>
            </a:lvl1pPr>
            <a:lvl2pPr marL="914400" lvl="1" indent="-264160" rtl="0">
              <a:spcBef>
                <a:spcPts val="0"/>
              </a:spcBef>
              <a:spcAft>
                <a:spcPts val="0"/>
              </a:spcAft>
              <a:buSzPts val="560"/>
              <a:buChar char="○"/>
              <a:defRPr sz="1620"/>
            </a:lvl2pPr>
            <a:lvl3pPr marL="1371600" lvl="2" indent="-264160" rtl="0">
              <a:spcBef>
                <a:spcPts val="0"/>
              </a:spcBef>
              <a:spcAft>
                <a:spcPts val="0"/>
              </a:spcAft>
              <a:buSzPts val="560"/>
              <a:buChar char="■"/>
              <a:defRPr/>
            </a:lvl3pPr>
            <a:lvl4pPr marL="1828800" lvl="3" indent="-264160" rtl="0">
              <a:spcBef>
                <a:spcPts val="0"/>
              </a:spcBef>
              <a:spcAft>
                <a:spcPts val="0"/>
              </a:spcAft>
              <a:buSzPts val="560"/>
              <a:buChar char="●"/>
              <a:defRPr/>
            </a:lvl4pPr>
            <a:lvl5pPr marL="2286000" lvl="4" indent="-264160" rtl="0">
              <a:spcBef>
                <a:spcPts val="0"/>
              </a:spcBef>
              <a:spcAft>
                <a:spcPts val="0"/>
              </a:spcAft>
              <a:buSzPts val="560"/>
              <a:buChar char="○"/>
              <a:defRPr/>
            </a:lvl5pPr>
            <a:lvl6pPr marL="2743200" lvl="5" indent="-264160" rtl="0">
              <a:spcBef>
                <a:spcPts val="0"/>
              </a:spcBef>
              <a:spcAft>
                <a:spcPts val="0"/>
              </a:spcAft>
              <a:buSzPts val="560"/>
              <a:buChar char="■"/>
              <a:defRPr/>
            </a:lvl6pPr>
            <a:lvl7pPr marL="3200400" lvl="6" indent="-264160" rtl="0">
              <a:spcBef>
                <a:spcPts val="0"/>
              </a:spcBef>
              <a:spcAft>
                <a:spcPts val="0"/>
              </a:spcAft>
              <a:buSzPts val="560"/>
              <a:buChar char="●"/>
              <a:defRPr/>
            </a:lvl7pPr>
            <a:lvl8pPr marL="3657600" lvl="7" indent="-264159" rtl="0">
              <a:spcBef>
                <a:spcPts val="0"/>
              </a:spcBef>
              <a:spcAft>
                <a:spcPts val="0"/>
              </a:spcAft>
              <a:buSzPts val="560"/>
              <a:buChar char="○"/>
              <a:defRPr/>
            </a:lvl8pPr>
            <a:lvl9pPr marL="4114800" lvl="8" indent="-264159" rtl="0">
              <a:spcBef>
                <a:spcPts val="0"/>
              </a:spcBef>
              <a:spcAft>
                <a:spcPts val="0"/>
              </a:spcAft>
              <a:buSzPts val="56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62100" y="492175"/>
            <a:ext cx="999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/>
          <p:nvPr/>
        </p:nvSpPr>
        <p:spPr>
          <a:xfrm rot="-5400000">
            <a:off x="8448175" y="5314617"/>
            <a:ext cx="2272200" cy="2214600"/>
          </a:xfrm>
          <a:prstGeom prst="rtTriangle">
            <a:avLst/>
          </a:prstGeom>
          <a:gradFill>
            <a:gsLst>
              <a:gs pos="0">
                <a:srgbClr val="141B36"/>
              </a:gs>
              <a:gs pos="100000">
                <a:srgbClr val="22376E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 rot="-5400000">
            <a:off x="8993625" y="5859417"/>
            <a:ext cx="1691400" cy="1705800"/>
          </a:xfrm>
          <a:prstGeom prst="rtTriangl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/>
          <p:nvPr/>
        </p:nvSpPr>
        <p:spPr>
          <a:xfrm rot="10800000">
            <a:off x="4671219" y="6722380"/>
            <a:ext cx="2465700" cy="2465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3"/>
          <p:cNvSpPr/>
          <p:nvPr/>
        </p:nvSpPr>
        <p:spPr>
          <a:xfrm rot="10800000">
            <a:off x="3555081" y="6396302"/>
            <a:ext cx="2465700" cy="2465700"/>
          </a:xfrm>
          <a:prstGeom prst="pie">
            <a:avLst>
              <a:gd name="adj1" fmla="val 0"/>
              <a:gd name="adj2" fmla="val 5399043"/>
            </a:avLst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9855868" y="1392937"/>
            <a:ext cx="3119700" cy="3119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/>
          <p:nvPr/>
        </p:nvSpPr>
        <p:spPr>
          <a:xfrm>
            <a:off x="371770" y="844681"/>
            <a:ext cx="7269600" cy="4887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730875" y="1392925"/>
            <a:ext cx="9250800" cy="28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620"/>
            </a:lvl1pPr>
            <a:lvl2pPr marL="914400" lvl="1" indent="-264160" rtl="0">
              <a:spcBef>
                <a:spcPts val="0"/>
              </a:spcBef>
              <a:spcAft>
                <a:spcPts val="0"/>
              </a:spcAft>
              <a:buSzPts val="560"/>
              <a:buChar char="○"/>
              <a:defRPr sz="1620"/>
            </a:lvl2pPr>
            <a:lvl3pPr marL="1371600" lvl="2" indent="-264160" rtl="0">
              <a:spcBef>
                <a:spcPts val="0"/>
              </a:spcBef>
              <a:spcAft>
                <a:spcPts val="0"/>
              </a:spcAft>
              <a:buSzPts val="560"/>
              <a:buChar char="■"/>
              <a:defRPr/>
            </a:lvl3pPr>
            <a:lvl4pPr marL="1828800" lvl="3" indent="-264160" rtl="0">
              <a:spcBef>
                <a:spcPts val="0"/>
              </a:spcBef>
              <a:spcAft>
                <a:spcPts val="0"/>
              </a:spcAft>
              <a:buSzPts val="560"/>
              <a:buChar char="●"/>
              <a:defRPr/>
            </a:lvl4pPr>
            <a:lvl5pPr marL="2286000" lvl="4" indent="-264160" rtl="0">
              <a:spcBef>
                <a:spcPts val="0"/>
              </a:spcBef>
              <a:spcAft>
                <a:spcPts val="0"/>
              </a:spcAft>
              <a:buSzPts val="560"/>
              <a:buChar char="○"/>
              <a:defRPr/>
            </a:lvl5pPr>
            <a:lvl6pPr marL="2743200" lvl="5" indent="-264160" rtl="0">
              <a:spcBef>
                <a:spcPts val="0"/>
              </a:spcBef>
              <a:spcAft>
                <a:spcPts val="0"/>
              </a:spcAft>
              <a:buSzPts val="560"/>
              <a:buChar char="■"/>
              <a:defRPr/>
            </a:lvl6pPr>
            <a:lvl7pPr marL="3200400" lvl="6" indent="-264160" rtl="0">
              <a:spcBef>
                <a:spcPts val="0"/>
              </a:spcBef>
              <a:spcAft>
                <a:spcPts val="0"/>
              </a:spcAft>
              <a:buSzPts val="560"/>
              <a:buChar char="●"/>
              <a:defRPr/>
            </a:lvl7pPr>
            <a:lvl8pPr marL="3657600" lvl="7" indent="-264159" rtl="0">
              <a:spcBef>
                <a:spcPts val="0"/>
              </a:spcBef>
              <a:spcAft>
                <a:spcPts val="0"/>
              </a:spcAft>
              <a:buSzPts val="560"/>
              <a:buChar char="○"/>
              <a:defRPr/>
            </a:lvl8pPr>
            <a:lvl9pPr marL="4114800" lvl="8" indent="-264159" rtl="0">
              <a:spcBef>
                <a:spcPts val="0"/>
              </a:spcBef>
              <a:spcAft>
                <a:spcPts val="0"/>
              </a:spcAft>
              <a:buSzPts val="56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title"/>
          </p:nvPr>
        </p:nvSpPr>
        <p:spPr>
          <a:xfrm>
            <a:off x="362100" y="491000"/>
            <a:ext cx="999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/>
          <p:nvPr/>
        </p:nvSpPr>
        <p:spPr>
          <a:xfrm rot="-5400000" flipH="1">
            <a:off x="8437425" y="37650"/>
            <a:ext cx="2295000" cy="2214600"/>
          </a:xfrm>
          <a:prstGeom prst="rtTriangle">
            <a:avLst/>
          </a:prstGeom>
          <a:gradFill>
            <a:gsLst>
              <a:gs pos="0">
                <a:srgbClr val="141B36"/>
              </a:gs>
              <a:gs pos="100000">
                <a:srgbClr val="22376E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5"/>
          <p:cNvSpPr/>
          <p:nvPr/>
        </p:nvSpPr>
        <p:spPr>
          <a:xfrm rot="-5400000" flipH="1">
            <a:off x="8993625" y="-9750"/>
            <a:ext cx="1691400" cy="1705800"/>
          </a:xfrm>
          <a:prstGeom prst="rtTriangl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2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/>
          <p:nvPr/>
        </p:nvSpPr>
        <p:spPr>
          <a:xfrm>
            <a:off x="1711200" y="849773"/>
            <a:ext cx="7269600" cy="488700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362100" y="492175"/>
            <a:ext cx="999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/>
          <p:nvPr/>
        </p:nvSpPr>
        <p:spPr>
          <a:xfrm rot="-5400000">
            <a:off x="8448566" y="5305200"/>
            <a:ext cx="2295000" cy="2214600"/>
          </a:xfrm>
          <a:prstGeom prst="rtTriangle">
            <a:avLst/>
          </a:prstGeom>
          <a:gradFill>
            <a:gsLst>
              <a:gs pos="0">
                <a:srgbClr val="141B36"/>
              </a:gs>
              <a:gs pos="100000">
                <a:srgbClr val="22376E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7"/>
          <p:cNvSpPr/>
          <p:nvPr/>
        </p:nvSpPr>
        <p:spPr>
          <a:xfrm rot="-5400000">
            <a:off x="9004766" y="5861400"/>
            <a:ext cx="1691400" cy="1705800"/>
          </a:xfrm>
          <a:prstGeom prst="rtTriangl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7"/>
          <p:cNvSpPr/>
          <p:nvPr/>
        </p:nvSpPr>
        <p:spPr>
          <a:xfrm rot="10800000">
            <a:off x="9659000" y="5"/>
            <a:ext cx="2465700" cy="2465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7"/>
          <p:cNvSpPr/>
          <p:nvPr/>
        </p:nvSpPr>
        <p:spPr>
          <a:xfrm rot="10800000" flipH="1">
            <a:off x="-1227707" y="6330365"/>
            <a:ext cx="2465700" cy="2465700"/>
          </a:xfrm>
          <a:prstGeom prst="pie">
            <a:avLst>
              <a:gd name="adj1" fmla="val 0"/>
              <a:gd name="adj2" fmla="val 5399043"/>
            </a:avLst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7"/>
          <p:cNvSpPr/>
          <p:nvPr/>
        </p:nvSpPr>
        <p:spPr>
          <a:xfrm rot="-5400000">
            <a:off x="-2375939" y="4070055"/>
            <a:ext cx="3119700" cy="3119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" name="Google Shape;60;p7"/>
          <p:cNvGrpSpPr/>
          <p:nvPr/>
        </p:nvGrpSpPr>
        <p:grpSpPr>
          <a:xfrm>
            <a:off x="-415750" y="757325"/>
            <a:ext cx="1555700" cy="1026725"/>
            <a:chOff x="4607975" y="5301500"/>
            <a:chExt cx="1555700" cy="1026725"/>
          </a:xfrm>
        </p:grpSpPr>
        <p:sp>
          <p:nvSpPr>
            <p:cNvPr id="61" name="Google Shape;61;p7"/>
            <p:cNvSpPr/>
            <p:nvPr/>
          </p:nvSpPr>
          <p:spPr>
            <a:xfrm>
              <a:off x="4607975" y="5301500"/>
              <a:ext cx="1530100" cy="1026725"/>
            </a:xfrm>
            <a:custGeom>
              <a:avLst/>
              <a:gdLst/>
              <a:ahLst/>
              <a:cxnLst/>
              <a:rect l="l" t="t" r="r" b="b"/>
              <a:pathLst>
                <a:path w="61204" h="41069" extrusionOk="0">
                  <a:moveTo>
                    <a:pt x="60976" y="0"/>
                  </a:moveTo>
                  <a:cubicBezTo>
                    <a:pt x="60465" y="22639"/>
                    <a:pt x="42035" y="40727"/>
                    <a:pt x="19396" y="40841"/>
                  </a:cubicBezTo>
                  <a:lnTo>
                    <a:pt x="0" y="40841"/>
                  </a:lnTo>
                  <a:lnTo>
                    <a:pt x="0" y="41068"/>
                  </a:lnTo>
                  <a:lnTo>
                    <a:pt x="19396" y="41068"/>
                  </a:lnTo>
                  <a:cubicBezTo>
                    <a:pt x="42206" y="41011"/>
                    <a:pt x="60749" y="22753"/>
                    <a:pt x="612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7"/>
            <p:cNvSpPr/>
            <p:nvPr/>
          </p:nvSpPr>
          <p:spPr>
            <a:xfrm>
              <a:off x="6096825" y="5898575"/>
              <a:ext cx="66850" cy="58500"/>
            </a:xfrm>
            <a:custGeom>
              <a:avLst/>
              <a:gdLst/>
              <a:ahLst/>
              <a:cxnLst/>
              <a:rect l="l" t="t" r="r" b="b"/>
              <a:pathLst>
                <a:path w="2674" h="2340" extrusionOk="0">
                  <a:moveTo>
                    <a:pt x="1536" y="178"/>
                  </a:moveTo>
                  <a:lnTo>
                    <a:pt x="1536" y="235"/>
                  </a:lnTo>
                  <a:cubicBezTo>
                    <a:pt x="2048" y="235"/>
                    <a:pt x="2503" y="633"/>
                    <a:pt x="2503" y="1202"/>
                  </a:cubicBezTo>
                  <a:cubicBezTo>
                    <a:pt x="2465" y="1739"/>
                    <a:pt x="2012" y="2095"/>
                    <a:pt x="1547" y="2095"/>
                  </a:cubicBezTo>
                  <a:cubicBezTo>
                    <a:pt x="1323" y="2095"/>
                    <a:pt x="1096" y="2012"/>
                    <a:pt x="911" y="1827"/>
                  </a:cubicBezTo>
                  <a:cubicBezTo>
                    <a:pt x="285" y="1202"/>
                    <a:pt x="683" y="235"/>
                    <a:pt x="1536" y="178"/>
                  </a:cubicBezTo>
                  <a:close/>
                  <a:moveTo>
                    <a:pt x="1546" y="1"/>
                  </a:moveTo>
                  <a:cubicBezTo>
                    <a:pt x="1267" y="1"/>
                    <a:pt x="980" y="109"/>
                    <a:pt x="740" y="348"/>
                  </a:cubicBezTo>
                  <a:cubicBezTo>
                    <a:pt x="0" y="1088"/>
                    <a:pt x="512" y="2339"/>
                    <a:pt x="1536" y="2339"/>
                  </a:cubicBezTo>
                  <a:cubicBezTo>
                    <a:pt x="2162" y="2339"/>
                    <a:pt x="2674" y="1827"/>
                    <a:pt x="2674" y="1202"/>
                  </a:cubicBezTo>
                  <a:cubicBezTo>
                    <a:pt x="2674" y="471"/>
                    <a:pt x="2128" y="1"/>
                    <a:pt x="1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7"/>
            <p:cNvSpPr/>
            <p:nvPr/>
          </p:nvSpPr>
          <p:spPr>
            <a:xfrm>
              <a:off x="6132375" y="5301500"/>
              <a:ext cx="5700" cy="600100"/>
            </a:xfrm>
            <a:custGeom>
              <a:avLst/>
              <a:gdLst/>
              <a:ahLst/>
              <a:cxnLst/>
              <a:rect l="l" t="t" r="r" b="b"/>
              <a:pathLst>
                <a:path w="228" h="24004" extrusionOk="0">
                  <a:moveTo>
                    <a:pt x="0" y="0"/>
                  </a:moveTo>
                  <a:lnTo>
                    <a:pt x="0" y="24004"/>
                  </a:lnTo>
                  <a:lnTo>
                    <a:pt x="228" y="240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" name="Google Shape;64;p7"/>
          <p:cNvGrpSpPr/>
          <p:nvPr/>
        </p:nvGrpSpPr>
        <p:grpSpPr>
          <a:xfrm>
            <a:off x="226150" y="556113"/>
            <a:ext cx="405300" cy="1632850"/>
            <a:chOff x="6743300" y="5794925"/>
            <a:chExt cx="405300" cy="1632850"/>
          </a:xfrm>
        </p:grpSpPr>
        <p:sp>
          <p:nvSpPr>
            <p:cNvPr id="65" name="Google Shape;65;p7"/>
            <p:cNvSpPr/>
            <p:nvPr/>
          </p:nvSpPr>
          <p:spPr>
            <a:xfrm>
              <a:off x="7083150" y="64990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7083150" y="632267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7"/>
            <p:cNvSpPr/>
            <p:nvPr/>
          </p:nvSpPr>
          <p:spPr>
            <a:xfrm>
              <a:off x="7083550" y="6147700"/>
              <a:ext cx="57925" cy="48600"/>
            </a:xfrm>
            <a:custGeom>
              <a:avLst/>
              <a:gdLst/>
              <a:ahLst/>
              <a:cxnLst/>
              <a:rect l="l" t="t" r="r" b="b"/>
              <a:pathLst>
                <a:path w="2317" h="1944" extrusionOk="0">
                  <a:moveTo>
                    <a:pt x="1281" y="1"/>
                  </a:moveTo>
                  <a:cubicBezTo>
                    <a:pt x="417" y="1"/>
                    <a:pt x="1" y="1043"/>
                    <a:pt x="610" y="1653"/>
                  </a:cubicBezTo>
                  <a:cubicBezTo>
                    <a:pt x="812" y="1854"/>
                    <a:pt x="1055" y="1944"/>
                    <a:pt x="1294" y="1944"/>
                  </a:cubicBezTo>
                  <a:cubicBezTo>
                    <a:pt x="1795" y="1944"/>
                    <a:pt x="2278" y="1548"/>
                    <a:pt x="2317" y="970"/>
                  </a:cubicBezTo>
                  <a:cubicBezTo>
                    <a:pt x="2317" y="401"/>
                    <a:pt x="1862" y="3"/>
                    <a:pt x="1350" y="3"/>
                  </a:cubicBezTo>
                  <a:cubicBezTo>
                    <a:pt x="1327" y="2"/>
                    <a:pt x="1304" y="1"/>
                    <a:pt x="12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7"/>
            <p:cNvSpPr/>
            <p:nvPr/>
          </p:nvSpPr>
          <p:spPr>
            <a:xfrm>
              <a:off x="7083150" y="59714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7"/>
            <p:cNvSpPr/>
            <p:nvPr/>
          </p:nvSpPr>
          <p:spPr>
            <a:xfrm>
              <a:off x="7091675" y="579492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012" y="1"/>
                  </a:moveTo>
                  <a:cubicBezTo>
                    <a:pt x="497" y="1"/>
                    <a:pt x="1" y="396"/>
                    <a:pt x="1" y="974"/>
                  </a:cubicBezTo>
                  <a:cubicBezTo>
                    <a:pt x="1" y="1543"/>
                    <a:pt x="456" y="1941"/>
                    <a:pt x="1025" y="1941"/>
                  </a:cubicBezTo>
                  <a:cubicBezTo>
                    <a:pt x="1878" y="1941"/>
                    <a:pt x="2276" y="918"/>
                    <a:pt x="1707" y="292"/>
                  </a:cubicBezTo>
                  <a:cubicBezTo>
                    <a:pt x="1506" y="90"/>
                    <a:pt x="1257" y="1"/>
                    <a:pt x="10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7"/>
            <p:cNvSpPr/>
            <p:nvPr/>
          </p:nvSpPr>
          <p:spPr>
            <a:xfrm>
              <a:off x="7083150" y="737925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7" y="1941"/>
                    <a:pt x="1322" y="1941"/>
                  </a:cubicBezTo>
                  <a:cubicBezTo>
                    <a:pt x="1836" y="1941"/>
                    <a:pt x="2333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7"/>
            <p:cNvSpPr/>
            <p:nvPr/>
          </p:nvSpPr>
          <p:spPr>
            <a:xfrm>
              <a:off x="7083150" y="72029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7"/>
            <p:cNvSpPr/>
            <p:nvPr/>
          </p:nvSpPr>
          <p:spPr>
            <a:xfrm>
              <a:off x="7083150" y="7026575"/>
              <a:ext cx="58325" cy="48900"/>
            </a:xfrm>
            <a:custGeom>
              <a:avLst/>
              <a:gdLst/>
              <a:ahLst/>
              <a:cxnLst/>
              <a:rect l="l" t="t" r="r" b="b"/>
              <a:pathLst>
                <a:path w="2333" h="1956" extrusionOk="0">
                  <a:moveTo>
                    <a:pt x="1366" y="1"/>
                  </a:moveTo>
                  <a:cubicBezTo>
                    <a:pt x="456" y="1"/>
                    <a:pt x="1" y="1024"/>
                    <a:pt x="626" y="1650"/>
                  </a:cubicBezTo>
                  <a:cubicBezTo>
                    <a:pt x="837" y="1861"/>
                    <a:pt x="1093" y="1956"/>
                    <a:pt x="1343" y="1956"/>
                  </a:cubicBezTo>
                  <a:cubicBezTo>
                    <a:pt x="1832" y="1956"/>
                    <a:pt x="2295" y="1590"/>
                    <a:pt x="2333" y="1024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7"/>
            <p:cNvSpPr/>
            <p:nvPr/>
          </p:nvSpPr>
          <p:spPr>
            <a:xfrm>
              <a:off x="7083150" y="6850250"/>
              <a:ext cx="58325" cy="49325"/>
            </a:xfrm>
            <a:custGeom>
              <a:avLst/>
              <a:gdLst/>
              <a:ahLst/>
              <a:cxnLst/>
              <a:rect l="l" t="t" r="r" b="b"/>
              <a:pathLst>
                <a:path w="2333" h="1973" extrusionOk="0">
                  <a:moveTo>
                    <a:pt x="1366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7" y="1890"/>
                    <a:pt x="1070" y="1972"/>
                    <a:pt x="1308" y="1972"/>
                  </a:cubicBezTo>
                  <a:cubicBezTo>
                    <a:pt x="1810" y="1972"/>
                    <a:pt x="2294" y="1603"/>
                    <a:pt x="2333" y="1024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7"/>
            <p:cNvSpPr/>
            <p:nvPr/>
          </p:nvSpPr>
          <p:spPr>
            <a:xfrm>
              <a:off x="7083150" y="66753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7"/>
            <p:cNvSpPr/>
            <p:nvPr/>
          </p:nvSpPr>
          <p:spPr>
            <a:xfrm>
              <a:off x="6913925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7"/>
            <p:cNvSpPr/>
            <p:nvPr/>
          </p:nvSpPr>
          <p:spPr>
            <a:xfrm>
              <a:off x="6913925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7"/>
            <p:cNvSpPr/>
            <p:nvPr/>
          </p:nvSpPr>
          <p:spPr>
            <a:xfrm>
              <a:off x="6914300" y="6147700"/>
              <a:ext cx="56525" cy="48600"/>
            </a:xfrm>
            <a:custGeom>
              <a:avLst/>
              <a:gdLst/>
              <a:ahLst/>
              <a:cxnLst/>
              <a:rect l="l" t="t" r="r" b="b"/>
              <a:pathLst>
                <a:path w="2261" h="1944" extrusionOk="0">
                  <a:moveTo>
                    <a:pt x="1226" y="1"/>
                  </a:moveTo>
                  <a:cubicBezTo>
                    <a:pt x="364" y="1"/>
                    <a:pt x="0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7"/>
            <p:cNvSpPr/>
            <p:nvPr/>
          </p:nvSpPr>
          <p:spPr>
            <a:xfrm>
              <a:off x="6913925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7"/>
            <p:cNvSpPr/>
            <p:nvPr/>
          </p:nvSpPr>
          <p:spPr>
            <a:xfrm>
              <a:off x="6921050" y="57949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025" y="1"/>
                  </a:moveTo>
                  <a:cubicBezTo>
                    <a:pt x="527" y="1"/>
                    <a:pt x="57" y="396"/>
                    <a:pt x="57" y="974"/>
                  </a:cubicBezTo>
                  <a:cubicBezTo>
                    <a:pt x="0" y="1543"/>
                    <a:pt x="455" y="1941"/>
                    <a:pt x="1024" y="1941"/>
                  </a:cubicBezTo>
                  <a:cubicBezTo>
                    <a:pt x="1877" y="1941"/>
                    <a:pt x="2332" y="918"/>
                    <a:pt x="1707" y="292"/>
                  </a:cubicBezTo>
                  <a:cubicBezTo>
                    <a:pt x="1505" y="90"/>
                    <a:pt x="1262" y="1"/>
                    <a:pt x="1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7"/>
            <p:cNvSpPr/>
            <p:nvPr/>
          </p:nvSpPr>
          <p:spPr>
            <a:xfrm>
              <a:off x="6913925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7"/>
            <p:cNvSpPr/>
            <p:nvPr/>
          </p:nvSpPr>
          <p:spPr>
            <a:xfrm>
              <a:off x="6913925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7"/>
            <p:cNvSpPr/>
            <p:nvPr/>
          </p:nvSpPr>
          <p:spPr>
            <a:xfrm>
              <a:off x="6913925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9" y="1"/>
                  </a:moveTo>
                  <a:cubicBezTo>
                    <a:pt x="399" y="1"/>
                    <a:pt x="1" y="1024"/>
                    <a:pt x="570" y="1650"/>
                  </a:cubicBezTo>
                  <a:cubicBezTo>
                    <a:pt x="781" y="1861"/>
                    <a:pt x="1037" y="1956"/>
                    <a:pt x="1286" y="1956"/>
                  </a:cubicBezTo>
                  <a:cubicBezTo>
                    <a:pt x="1776" y="1956"/>
                    <a:pt x="2238" y="1590"/>
                    <a:pt x="2276" y="1024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7"/>
            <p:cNvSpPr/>
            <p:nvPr/>
          </p:nvSpPr>
          <p:spPr>
            <a:xfrm>
              <a:off x="6913925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9" y="0"/>
                  </a:moveTo>
                  <a:cubicBezTo>
                    <a:pt x="399" y="0"/>
                    <a:pt x="1" y="1081"/>
                    <a:pt x="570" y="1707"/>
                  </a:cubicBezTo>
                  <a:cubicBezTo>
                    <a:pt x="771" y="1890"/>
                    <a:pt x="1019" y="1972"/>
                    <a:pt x="1263" y="1972"/>
                  </a:cubicBezTo>
                  <a:cubicBezTo>
                    <a:pt x="1778" y="1972"/>
                    <a:pt x="2276" y="1603"/>
                    <a:pt x="2276" y="1024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6913925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6743300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6743300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6743650" y="6147700"/>
              <a:ext cx="56550" cy="48600"/>
            </a:xfrm>
            <a:custGeom>
              <a:avLst/>
              <a:gdLst/>
              <a:ahLst/>
              <a:cxnLst/>
              <a:rect l="l" t="t" r="r" b="b"/>
              <a:pathLst>
                <a:path w="2262" h="1944" extrusionOk="0">
                  <a:moveTo>
                    <a:pt x="1226" y="1"/>
                  </a:moveTo>
                  <a:cubicBezTo>
                    <a:pt x="365" y="1"/>
                    <a:pt x="1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6743300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6751825" y="57949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968" y="1"/>
                  </a:moveTo>
                  <a:cubicBezTo>
                    <a:pt x="471" y="1"/>
                    <a:pt x="0" y="396"/>
                    <a:pt x="0" y="974"/>
                  </a:cubicBezTo>
                  <a:cubicBezTo>
                    <a:pt x="0" y="1543"/>
                    <a:pt x="399" y="1941"/>
                    <a:pt x="967" y="1941"/>
                  </a:cubicBezTo>
                  <a:cubicBezTo>
                    <a:pt x="1821" y="1941"/>
                    <a:pt x="2276" y="918"/>
                    <a:pt x="1650" y="292"/>
                  </a:cubicBezTo>
                  <a:cubicBezTo>
                    <a:pt x="1448" y="90"/>
                    <a:pt x="1205" y="1"/>
                    <a:pt x="9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7"/>
            <p:cNvSpPr/>
            <p:nvPr/>
          </p:nvSpPr>
          <p:spPr>
            <a:xfrm>
              <a:off x="6743300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6743300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6743300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8" y="1"/>
                  </a:moveTo>
                  <a:cubicBezTo>
                    <a:pt x="455" y="1"/>
                    <a:pt x="0" y="1024"/>
                    <a:pt x="569" y="1650"/>
                  </a:cubicBezTo>
                  <a:cubicBezTo>
                    <a:pt x="780" y="1861"/>
                    <a:pt x="1042" y="1956"/>
                    <a:pt x="1298" y="1956"/>
                  </a:cubicBezTo>
                  <a:cubicBezTo>
                    <a:pt x="1800" y="1956"/>
                    <a:pt x="2275" y="1590"/>
                    <a:pt x="2275" y="1024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7"/>
            <p:cNvSpPr/>
            <p:nvPr/>
          </p:nvSpPr>
          <p:spPr>
            <a:xfrm>
              <a:off x="6743300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8" y="0"/>
                  </a:moveTo>
                  <a:cubicBezTo>
                    <a:pt x="398" y="0"/>
                    <a:pt x="0" y="1081"/>
                    <a:pt x="569" y="1707"/>
                  </a:cubicBezTo>
                  <a:cubicBezTo>
                    <a:pt x="770" y="1890"/>
                    <a:pt x="1018" y="1972"/>
                    <a:pt x="1262" y="1972"/>
                  </a:cubicBezTo>
                  <a:cubicBezTo>
                    <a:pt x="1778" y="1972"/>
                    <a:pt x="2275" y="1603"/>
                    <a:pt x="2275" y="1024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6743300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" name="Google Shape;95;p7"/>
          <p:cNvGrpSpPr/>
          <p:nvPr/>
        </p:nvGrpSpPr>
        <p:grpSpPr>
          <a:xfrm>
            <a:off x="10058213" y="2737200"/>
            <a:ext cx="568850" cy="1103675"/>
            <a:chOff x="3221775" y="6410750"/>
            <a:chExt cx="568850" cy="1103675"/>
          </a:xfrm>
        </p:grpSpPr>
        <p:sp>
          <p:nvSpPr>
            <p:cNvPr id="96" name="Google Shape;96;p7"/>
            <p:cNvSpPr/>
            <p:nvPr/>
          </p:nvSpPr>
          <p:spPr>
            <a:xfrm>
              <a:off x="3733700" y="65870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3733700" y="6410750"/>
              <a:ext cx="56925" cy="49000"/>
            </a:xfrm>
            <a:custGeom>
              <a:avLst/>
              <a:gdLst/>
              <a:ahLst/>
              <a:cxnLst/>
              <a:rect l="l" t="t" r="r" b="b"/>
              <a:pathLst>
                <a:path w="2277" h="1960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7"/>
            <p:cNvSpPr/>
            <p:nvPr/>
          </p:nvSpPr>
          <p:spPr>
            <a:xfrm>
              <a:off x="3733700" y="7465900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3733700" y="72909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3733700" y="7114650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81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3733700" y="6938325"/>
              <a:ext cx="56925" cy="49275"/>
            </a:xfrm>
            <a:custGeom>
              <a:avLst/>
              <a:gdLst/>
              <a:ahLst/>
              <a:cxnLst/>
              <a:rect l="l" t="t" r="r" b="b"/>
              <a:pathLst>
                <a:path w="2277" h="1971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07" y="1888"/>
                    <a:pt x="1040" y="1971"/>
                    <a:pt x="1273" y="1971"/>
                  </a:cubicBezTo>
                  <a:cubicBezTo>
                    <a:pt x="1773" y="1971"/>
                    <a:pt x="2276" y="1588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3733700" y="6763425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7"/>
            <p:cNvSpPr/>
            <p:nvPr/>
          </p:nvSpPr>
          <p:spPr>
            <a:xfrm>
              <a:off x="35630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7"/>
            <p:cNvSpPr/>
            <p:nvPr/>
          </p:nvSpPr>
          <p:spPr>
            <a:xfrm>
              <a:off x="35630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8" y="0"/>
                  </a:moveTo>
                  <a:cubicBezTo>
                    <a:pt x="398" y="0"/>
                    <a:pt x="0" y="1081"/>
                    <a:pt x="626" y="1707"/>
                  </a:cubicBezTo>
                  <a:cubicBezTo>
                    <a:pt x="818" y="1881"/>
                    <a:pt x="1047" y="1959"/>
                    <a:pt x="1272" y="1959"/>
                  </a:cubicBezTo>
                  <a:cubicBezTo>
                    <a:pt x="1783" y="1959"/>
                    <a:pt x="2275" y="1559"/>
                    <a:pt x="2275" y="967"/>
                  </a:cubicBezTo>
                  <a:cubicBezTo>
                    <a:pt x="2275" y="456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7"/>
            <p:cNvSpPr/>
            <p:nvPr/>
          </p:nvSpPr>
          <p:spPr>
            <a:xfrm>
              <a:off x="35630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7"/>
            <p:cNvSpPr/>
            <p:nvPr/>
          </p:nvSpPr>
          <p:spPr>
            <a:xfrm>
              <a:off x="35630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7"/>
            <p:cNvSpPr/>
            <p:nvPr/>
          </p:nvSpPr>
          <p:spPr>
            <a:xfrm>
              <a:off x="35630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>
              <a:off x="35630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8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07" y="1888"/>
                    <a:pt x="1039" y="1971"/>
                    <a:pt x="1272" y="1971"/>
                  </a:cubicBezTo>
                  <a:cubicBezTo>
                    <a:pt x="1773" y="1971"/>
                    <a:pt x="2275" y="1588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7"/>
            <p:cNvSpPr/>
            <p:nvPr/>
          </p:nvSpPr>
          <p:spPr>
            <a:xfrm>
              <a:off x="35630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7"/>
            <p:cNvSpPr/>
            <p:nvPr/>
          </p:nvSpPr>
          <p:spPr>
            <a:xfrm>
              <a:off x="3392425" y="65870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7"/>
            <p:cNvSpPr/>
            <p:nvPr/>
          </p:nvSpPr>
          <p:spPr>
            <a:xfrm>
              <a:off x="3392425" y="64107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5" y="1941"/>
                    <a:pt x="2276" y="1546"/>
                    <a:pt x="2276" y="967"/>
                  </a:cubicBezTo>
                  <a:cubicBezTo>
                    <a:pt x="2276" y="456"/>
                    <a:pt x="1878" y="57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3392425" y="746590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3392425" y="72909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3392425" y="711465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28" y="1852"/>
                    <a:pt x="1077" y="1941"/>
                    <a:pt x="1321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3392425" y="6938325"/>
              <a:ext cx="58325" cy="49275"/>
            </a:xfrm>
            <a:custGeom>
              <a:avLst/>
              <a:gdLst/>
              <a:ahLst/>
              <a:cxnLst/>
              <a:rect l="l" t="t" r="r" b="b"/>
              <a:pathLst>
                <a:path w="2333" h="1971" extrusionOk="0">
                  <a:moveTo>
                    <a:pt x="1366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25" y="1888"/>
                    <a:pt x="1070" y="1971"/>
                    <a:pt x="1311" y="1971"/>
                  </a:cubicBezTo>
                  <a:cubicBezTo>
                    <a:pt x="1830" y="1971"/>
                    <a:pt x="2333" y="1588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3392425" y="676342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32217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32217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32217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32217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399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32217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81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32217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5" y="1888"/>
                    <a:pt x="1064" y="1971"/>
                    <a:pt x="1298" y="1971"/>
                  </a:cubicBezTo>
                  <a:cubicBezTo>
                    <a:pt x="1800" y="1971"/>
                    <a:pt x="2276" y="1588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32217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5"/>
                    <a:pt x="2276" y="967"/>
                  </a:cubicBezTo>
                  <a:cubicBezTo>
                    <a:pt x="2276" y="398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2_2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/>
          <p:nvPr/>
        </p:nvSpPr>
        <p:spPr>
          <a:xfrm>
            <a:off x="1711200" y="849773"/>
            <a:ext cx="7269600" cy="488700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362100" y="492175"/>
            <a:ext cx="999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8"/>
          <p:cNvSpPr/>
          <p:nvPr/>
        </p:nvSpPr>
        <p:spPr>
          <a:xfrm rot="-5400000" flipH="1">
            <a:off x="8437425" y="37650"/>
            <a:ext cx="2295000" cy="2214600"/>
          </a:xfrm>
          <a:prstGeom prst="rtTriangle">
            <a:avLst/>
          </a:prstGeom>
          <a:gradFill>
            <a:gsLst>
              <a:gs pos="0">
                <a:srgbClr val="141B36"/>
              </a:gs>
              <a:gs pos="100000">
                <a:srgbClr val="22376E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8"/>
          <p:cNvSpPr/>
          <p:nvPr/>
        </p:nvSpPr>
        <p:spPr>
          <a:xfrm rot="-5400000" flipH="1">
            <a:off x="8993625" y="-9750"/>
            <a:ext cx="1691400" cy="1705800"/>
          </a:xfrm>
          <a:prstGeom prst="rtTriangl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"/>
          <p:cNvSpPr/>
          <p:nvPr/>
        </p:nvSpPr>
        <p:spPr>
          <a:xfrm rot="10800000">
            <a:off x="-1557865" y="6586230"/>
            <a:ext cx="2465700" cy="2465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" name="Google Shape;130;p8"/>
          <p:cNvGrpSpPr/>
          <p:nvPr/>
        </p:nvGrpSpPr>
        <p:grpSpPr>
          <a:xfrm>
            <a:off x="9744625" y="5923125"/>
            <a:ext cx="1565675" cy="1025300"/>
            <a:chOff x="4585200" y="4027350"/>
            <a:chExt cx="1565675" cy="1025300"/>
          </a:xfrm>
        </p:grpSpPr>
        <p:sp>
          <p:nvSpPr>
            <p:cNvPr id="131" name="Google Shape;131;p8"/>
            <p:cNvSpPr/>
            <p:nvPr/>
          </p:nvSpPr>
          <p:spPr>
            <a:xfrm>
              <a:off x="4585200" y="4624400"/>
              <a:ext cx="68300" cy="57100"/>
            </a:xfrm>
            <a:custGeom>
              <a:avLst/>
              <a:gdLst/>
              <a:ahLst/>
              <a:cxnLst/>
              <a:rect l="l" t="t" r="r" b="b"/>
              <a:pathLst>
                <a:path w="2732" h="2284" extrusionOk="0">
                  <a:moveTo>
                    <a:pt x="1594" y="179"/>
                  </a:moveTo>
                  <a:cubicBezTo>
                    <a:pt x="2106" y="179"/>
                    <a:pt x="2504" y="634"/>
                    <a:pt x="2561" y="1146"/>
                  </a:cubicBezTo>
                  <a:cubicBezTo>
                    <a:pt x="2523" y="1712"/>
                    <a:pt x="2060" y="2078"/>
                    <a:pt x="1587" y="2078"/>
                  </a:cubicBezTo>
                  <a:cubicBezTo>
                    <a:pt x="1346" y="2078"/>
                    <a:pt x="1103" y="1983"/>
                    <a:pt x="911" y="1772"/>
                  </a:cubicBezTo>
                  <a:cubicBezTo>
                    <a:pt x="342" y="1203"/>
                    <a:pt x="740" y="179"/>
                    <a:pt x="1594" y="179"/>
                  </a:cubicBezTo>
                  <a:close/>
                  <a:moveTo>
                    <a:pt x="1569" y="0"/>
                  </a:moveTo>
                  <a:cubicBezTo>
                    <a:pt x="1279" y="0"/>
                    <a:pt x="982" y="108"/>
                    <a:pt x="740" y="350"/>
                  </a:cubicBezTo>
                  <a:cubicBezTo>
                    <a:pt x="1" y="1089"/>
                    <a:pt x="513" y="2284"/>
                    <a:pt x="1594" y="2284"/>
                  </a:cubicBezTo>
                  <a:cubicBezTo>
                    <a:pt x="2219" y="2284"/>
                    <a:pt x="2731" y="1772"/>
                    <a:pt x="2731" y="1146"/>
                  </a:cubicBezTo>
                  <a:cubicBezTo>
                    <a:pt x="2731" y="457"/>
                    <a:pt x="2165" y="0"/>
                    <a:pt x="15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2" name="Google Shape;132;p8"/>
            <p:cNvGrpSpPr/>
            <p:nvPr/>
          </p:nvGrpSpPr>
          <p:grpSpPr>
            <a:xfrm>
              <a:off x="4622175" y="4027350"/>
              <a:ext cx="1528700" cy="1025300"/>
              <a:chOff x="4622175" y="4027350"/>
              <a:chExt cx="1528700" cy="1025300"/>
            </a:xfrm>
          </p:grpSpPr>
          <p:sp>
            <p:nvSpPr>
              <p:cNvPr id="133" name="Google Shape;133;p8"/>
              <p:cNvSpPr/>
              <p:nvPr/>
            </p:nvSpPr>
            <p:spPr>
              <a:xfrm>
                <a:off x="4622175" y="4027350"/>
                <a:ext cx="1528700" cy="1025300"/>
              </a:xfrm>
              <a:custGeom>
                <a:avLst/>
                <a:gdLst/>
                <a:ahLst/>
                <a:cxnLst/>
                <a:rect l="l" t="t" r="r" b="b"/>
                <a:pathLst>
                  <a:path w="61148" h="41012" extrusionOk="0">
                    <a:moveTo>
                      <a:pt x="1" y="1"/>
                    </a:moveTo>
                    <a:cubicBezTo>
                      <a:pt x="171" y="10922"/>
                      <a:pt x="4665" y="21331"/>
                      <a:pt x="12458" y="29010"/>
                    </a:cubicBezTo>
                    <a:cubicBezTo>
                      <a:pt x="20250" y="36689"/>
                      <a:pt x="30773" y="41012"/>
                      <a:pt x="41752" y="41012"/>
                    </a:cubicBezTo>
                    <a:lnTo>
                      <a:pt x="61148" y="41012"/>
                    </a:lnTo>
                    <a:lnTo>
                      <a:pt x="61148" y="40784"/>
                    </a:lnTo>
                    <a:lnTo>
                      <a:pt x="41752" y="40784"/>
                    </a:lnTo>
                    <a:cubicBezTo>
                      <a:pt x="19113" y="40728"/>
                      <a:pt x="683" y="22582"/>
                      <a:pt x="22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8"/>
              <p:cNvSpPr/>
              <p:nvPr/>
            </p:nvSpPr>
            <p:spPr>
              <a:xfrm>
                <a:off x="4622175" y="4027350"/>
                <a:ext cx="4300" cy="59870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3948" extrusionOk="0">
                    <a:moveTo>
                      <a:pt x="1" y="1"/>
                    </a:moveTo>
                    <a:lnTo>
                      <a:pt x="1" y="23948"/>
                    </a:lnTo>
                    <a:lnTo>
                      <a:pt x="171" y="23948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5" name="Google Shape;135;p8"/>
          <p:cNvGrpSpPr/>
          <p:nvPr/>
        </p:nvGrpSpPr>
        <p:grpSpPr>
          <a:xfrm>
            <a:off x="-435600" y="4685175"/>
            <a:ext cx="1555700" cy="1026725"/>
            <a:chOff x="4607975" y="5301500"/>
            <a:chExt cx="1555700" cy="1026725"/>
          </a:xfrm>
        </p:grpSpPr>
        <p:sp>
          <p:nvSpPr>
            <p:cNvPr id="136" name="Google Shape;136;p8"/>
            <p:cNvSpPr/>
            <p:nvPr/>
          </p:nvSpPr>
          <p:spPr>
            <a:xfrm>
              <a:off x="4607975" y="5301500"/>
              <a:ext cx="1530100" cy="1026725"/>
            </a:xfrm>
            <a:custGeom>
              <a:avLst/>
              <a:gdLst/>
              <a:ahLst/>
              <a:cxnLst/>
              <a:rect l="l" t="t" r="r" b="b"/>
              <a:pathLst>
                <a:path w="61204" h="41069" extrusionOk="0">
                  <a:moveTo>
                    <a:pt x="60976" y="0"/>
                  </a:moveTo>
                  <a:cubicBezTo>
                    <a:pt x="60465" y="22639"/>
                    <a:pt x="42035" y="40727"/>
                    <a:pt x="19396" y="40841"/>
                  </a:cubicBezTo>
                  <a:lnTo>
                    <a:pt x="0" y="40841"/>
                  </a:lnTo>
                  <a:lnTo>
                    <a:pt x="0" y="41068"/>
                  </a:lnTo>
                  <a:lnTo>
                    <a:pt x="19396" y="41068"/>
                  </a:lnTo>
                  <a:cubicBezTo>
                    <a:pt x="42206" y="41011"/>
                    <a:pt x="60749" y="22753"/>
                    <a:pt x="612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6096825" y="5898575"/>
              <a:ext cx="66850" cy="58500"/>
            </a:xfrm>
            <a:custGeom>
              <a:avLst/>
              <a:gdLst/>
              <a:ahLst/>
              <a:cxnLst/>
              <a:rect l="l" t="t" r="r" b="b"/>
              <a:pathLst>
                <a:path w="2674" h="2340" extrusionOk="0">
                  <a:moveTo>
                    <a:pt x="1536" y="178"/>
                  </a:moveTo>
                  <a:lnTo>
                    <a:pt x="1536" y="235"/>
                  </a:lnTo>
                  <a:cubicBezTo>
                    <a:pt x="2048" y="235"/>
                    <a:pt x="2503" y="633"/>
                    <a:pt x="2503" y="1202"/>
                  </a:cubicBezTo>
                  <a:cubicBezTo>
                    <a:pt x="2465" y="1739"/>
                    <a:pt x="2012" y="2095"/>
                    <a:pt x="1547" y="2095"/>
                  </a:cubicBezTo>
                  <a:cubicBezTo>
                    <a:pt x="1323" y="2095"/>
                    <a:pt x="1096" y="2012"/>
                    <a:pt x="911" y="1827"/>
                  </a:cubicBezTo>
                  <a:cubicBezTo>
                    <a:pt x="285" y="1202"/>
                    <a:pt x="683" y="235"/>
                    <a:pt x="1536" y="178"/>
                  </a:cubicBezTo>
                  <a:close/>
                  <a:moveTo>
                    <a:pt x="1546" y="1"/>
                  </a:moveTo>
                  <a:cubicBezTo>
                    <a:pt x="1267" y="1"/>
                    <a:pt x="980" y="109"/>
                    <a:pt x="740" y="348"/>
                  </a:cubicBezTo>
                  <a:cubicBezTo>
                    <a:pt x="0" y="1088"/>
                    <a:pt x="512" y="2339"/>
                    <a:pt x="1536" y="2339"/>
                  </a:cubicBezTo>
                  <a:cubicBezTo>
                    <a:pt x="2162" y="2339"/>
                    <a:pt x="2674" y="1827"/>
                    <a:pt x="2674" y="1202"/>
                  </a:cubicBezTo>
                  <a:cubicBezTo>
                    <a:pt x="2674" y="471"/>
                    <a:pt x="2128" y="1"/>
                    <a:pt x="1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6132375" y="5301500"/>
              <a:ext cx="5700" cy="600100"/>
            </a:xfrm>
            <a:custGeom>
              <a:avLst/>
              <a:gdLst/>
              <a:ahLst/>
              <a:cxnLst/>
              <a:rect l="l" t="t" r="r" b="b"/>
              <a:pathLst>
                <a:path w="228" h="24004" extrusionOk="0">
                  <a:moveTo>
                    <a:pt x="0" y="0"/>
                  </a:moveTo>
                  <a:lnTo>
                    <a:pt x="0" y="24004"/>
                  </a:lnTo>
                  <a:lnTo>
                    <a:pt x="228" y="240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" name="Google Shape;139;p8"/>
          <p:cNvGrpSpPr/>
          <p:nvPr/>
        </p:nvGrpSpPr>
        <p:grpSpPr>
          <a:xfrm>
            <a:off x="206300" y="4483963"/>
            <a:ext cx="405300" cy="1632850"/>
            <a:chOff x="6743300" y="5794925"/>
            <a:chExt cx="405300" cy="1632850"/>
          </a:xfrm>
        </p:grpSpPr>
        <p:sp>
          <p:nvSpPr>
            <p:cNvPr id="140" name="Google Shape;140;p8"/>
            <p:cNvSpPr/>
            <p:nvPr/>
          </p:nvSpPr>
          <p:spPr>
            <a:xfrm>
              <a:off x="7083150" y="64990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7083150" y="632267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083550" y="6147700"/>
              <a:ext cx="57925" cy="48600"/>
            </a:xfrm>
            <a:custGeom>
              <a:avLst/>
              <a:gdLst/>
              <a:ahLst/>
              <a:cxnLst/>
              <a:rect l="l" t="t" r="r" b="b"/>
              <a:pathLst>
                <a:path w="2317" h="1944" extrusionOk="0">
                  <a:moveTo>
                    <a:pt x="1281" y="1"/>
                  </a:moveTo>
                  <a:cubicBezTo>
                    <a:pt x="417" y="1"/>
                    <a:pt x="1" y="1043"/>
                    <a:pt x="610" y="1653"/>
                  </a:cubicBezTo>
                  <a:cubicBezTo>
                    <a:pt x="812" y="1854"/>
                    <a:pt x="1055" y="1944"/>
                    <a:pt x="1294" y="1944"/>
                  </a:cubicBezTo>
                  <a:cubicBezTo>
                    <a:pt x="1795" y="1944"/>
                    <a:pt x="2278" y="1548"/>
                    <a:pt x="2317" y="970"/>
                  </a:cubicBezTo>
                  <a:cubicBezTo>
                    <a:pt x="2317" y="401"/>
                    <a:pt x="1862" y="3"/>
                    <a:pt x="1350" y="3"/>
                  </a:cubicBezTo>
                  <a:cubicBezTo>
                    <a:pt x="1327" y="2"/>
                    <a:pt x="1304" y="1"/>
                    <a:pt x="12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7083150" y="59714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8"/>
            <p:cNvSpPr/>
            <p:nvPr/>
          </p:nvSpPr>
          <p:spPr>
            <a:xfrm>
              <a:off x="7091675" y="579492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012" y="1"/>
                  </a:moveTo>
                  <a:cubicBezTo>
                    <a:pt x="497" y="1"/>
                    <a:pt x="1" y="396"/>
                    <a:pt x="1" y="974"/>
                  </a:cubicBezTo>
                  <a:cubicBezTo>
                    <a:pt x="1" y="1543"/>
                    <a:pt x="456" y="1941"/>
                    <a:pt x="1025" y="1941"/>
                  </a:cubicBezTo>
                  <a:cubicBezTo>
                    <a:pt x="1878" y="1941"/>
                    <a:pt x="2276" y="918"/>
                    <a:pt x="1707" y="292"/>
                  </a:cubicBezTo>
                  <a:cubicBezTo>
                    <a:pt x="1506" y="90"/>
                    <a:pt x="1257" y="1"/>
                    <a:pt x="10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8"/>
            <p:cNvSpPr/>
            <p:nvPr/>
          </p:nvSpPr>
          <p:spPr>
            <a:xfrm>
              <a:off x="7083150" y="737925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7" y="1941"/>
                    <a:pt x="1322" y="1941"/>
                  </a:cubicBezTo>
                  <a:cubicBezTo>
                    <a:pt x="1836" y="1941"/>
                    <a:pt x="2333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7083150" y="72029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7083150" y="7026575"/>
              <a:ext cx="58325" cy="48900"/>
            </a:xfrm>
            <a:custGeom>
              <a:avLst/>
              <a:gdLst/>
              <a:ahLst/>
              <a:cxnLst/>
              <a:rect l="l" t="t" r="r" b="b"/>
              <a:pathLst>
                <a:path w="2333" h="1956" extrusionOk="0">
                  <a:moveTo>
                    <a:pt x="1366" y="1"/>
                  </a:moveTo>
                  <a:cubicBezTo>
                    <a:pt x="456" y="1"/>
                    <a:pt x="1" y="1024"/>
                    <a:pt x="626" y="1650"/>
                  </a:cubicBezTo>
                  <a:cubicBezTo>
                    <a:pt x="837" y="1861"/>
                    <a:pt x="1093" y="1956"/>
                    <a:pt x="1343" y="1956"/>
                  </a:cubicBezTo>
                  <a:cubicBezTo>
                    <a:pt x="1832" y="1956"/>
                    <a:pt x="2295" y="1590"/>
                    <a:pt x="2333" y="1024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7083150" y="6850250"/>
              <a:ext cx="58325" cy="49325"/>
            </a:xfrm>
            <a:custGeom>
              <a:avLst/>
              <a:gdLst/>
              <a:ahLst/>
              <a:cxnLst/>
              <a:rect l="l" t="t" r="r" b="b"/>
              <a:pathLst>
                <a:path w="2333" h="1973" extrusionOk="0">
                  <a:moveTo>
                    <a:pt x="1366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7" y="1890"/>
                    <a:pt x="1070" y="1972"/>
                    <a:pt x="1308" y="1972"/>
                  </a:cubicBezTo>
                  <a:cubicBezTo>
                    <a:pt x="1810" y="1972"/>
                    <a:pt x="2294" y="1603"/>
                    <a:pt x="2333" y="1024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7083150" y="66753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8"/>
            <p:cNvSpPr/>
            <p:nvPr/>
          </p:nvSpPr>
          <p:spPr>
            <a:xfrm>
              <a:off x="6913925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8"/>
            <p:cNvSpPr/>
            <p:nvPr/>
          </p:nvSpPr>
          <p:spPr>
            <a:xfrm>
              <a:off x="6913925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8"/>
            <p:cNvSpPr/>
            <p:nvPr/>
          </p:nvSpPr>
          <p:spPr>
            <a:xfrm>
              <a:off x="6914300" y="6147700"/>
              <a:ext cx="56525" cy="48600"/>
            </a:xfrm>
            <a:custGeom>
              <a:avLst/>
              <a:gdLst/>
              <a:ahLst/>
              <a:cxnLst/>
              <a:rect l="l" t="t" r="r" b="b"/>
              <a:pathLst>
                <a:path w="2261" h="1944" extrusionOk="0">
                  <a:moveTo>
                    <a:pt x="1226" y="1"/>
                  </a:moveTo>
                  <a:cubicBezTo>
                    <a:pt x="364" y="1"/>
                    <a:pt x="0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8"/>
            <p:cNvSpPr/>
            <p:nvPr/>
          </p:nvSpPr>
          <p:spPr>
            <a:xfrm>
              <a:off x="6913925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8"/>
            <p:cNvSpPr/>
            <p:nvPr/>
          </p:nvSpPr>
          <p:spPr>
            <a:xfrm>
              <a:off x="6921050" y="57949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025" y="1"/>
                  </a:moveTo>
                  <a:cubicBezTo>
                    <a:pt x="527" y="1"/>
                    <a:pt x="57" y="396"/>
                    <a:pt x="57" y="974"/>
                  </a:cubicBezTo>
                  <a:cubicBezTo>
                    <a:pt x="0" y="1543"/>
                    <a:pt x="455" y="1941"/>
                    <a:pt x="1024" y="1941"/>
                  </a:cubicBezTo>
                  <a:cubicBezTo>
                    <a:pt x="1877" y="1941"/>
                    <a:pt x="2332" y="918"/>
                    <a:pt x="1707" y="292"/>
                  </a:cubicBezTo>
                  <a:cubicBezTo>
                    <a:pt x="1505" y="90"/>
                    <a:pt x="1262" y="1"/>
                    <a:pt x="1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6913925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6913925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8"/>
            <p:cNvSpPr/>
            <p:nvPr/>
          </p:nvSpPr>
          <p:spPr>
            <a:xfrm>
              <a:off x="6913925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9" y="1"/>
                  </a:moveTo>
                  <a:cubicBezTo>
                    <a:pt x="399" y="1"/>
                    <a:pt x="1" y="1024"/>
                    <a:pt x="570" y="1650"/>
                  </a:cubicBezTo>
                  <a:cubicBezTo>
                    <a:pt x="781" y="1861"/>
                    <a:pt x="1037" y="1956"/>
                    <a:pt x="1286" y="1956"/>
                  </a:cubicBezTo>
                  <a:cubicBezTo>
                    <a:pt x="1776" y="1956"/>
                    <a:pt x="2238" y="1590"/>
                    <a:pt x="2276" y="1024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8"/>
            <p:cNvSpPr/>
            <p:nvPr/>
          </p:nvSpPr>
          <p:spPr>
            <a:xfrm>
              <a:off x="6913925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9" y="0"/>
                  </a:moveTo>
                  <a:cubicBezTo>
                    <a:pt x="399" y="0"/>
                    <a:pt x="1" y="1081"/>
                    <a:pt x="570" y="1707"/>
                  </a:cubicBezTo>
                  <a:cubicBezTo>
                    <a:pt x="771" y="1890"/>
                    <a:pt x="1019" y="1972"/>
                    <a:pt x="1263" y="1972"/>
                  </a:cubicBezTo>
                  <a:cubicBezTo>
                    <a:pt x="1778" y="1972"/>
                    <a:pt x="2276" y="1603"/>
                    <a:pt x="2276" y="1024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8"/>
            <p:cNvSpPr/>
            <p:nvPr/>
          </p:nvSpPr>
          <p:spPr>
            <a:xfrm>
              <a:off x="6913925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8"/>
            <p:cNvSpPr/>
            <p:nvPr/>
          </p:nvSpPr>
          <p:spPr>
            <a:xfrm>
              <a:off x="6743300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8"/>
            <p:cNvSpPr/>
            <p:nvPr/>
          </p:nvSpPr>
          <p:spPr>
            <a:xfrm>
              <a:off x="6743300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8"/>
            <p:cNvSpPr/>
            <p:nvPr/>
          </p:nvSpPr>
          <p:spPr>
            <a:xfrm>
              <a:off x="6743650" y="6147700"/>
              <a:ext cx="56550" cy="48600"/>
            </a:xfrm>
            <a:custGeom>
              <a:avLst/>
              <a:gdLst/>
              <a:ahLst/>
              <a:cxnLst/>
              <a:rect l="l" t="t" r="r" b="b"/>
              <a:pathLst>
                <a:path w="2262" h="1944" extrusionOk="0">
                  <a:moveTo>
                    <a:pt x="1226" y="1"/>
                  </a:moveTo>
                  <a:cubicBezTo>
                    <a:pt x="365" y="1"/>
                    <a:pt x="1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8"/>
            <p:cNvSpPr/>
            <p:nvPr/>
          </p:nvSpPr>
          <p:spPr>
            <a:xfrm>
              <a:off x="6743300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8"/>
            <p:cNvSpPr/>
            <p:nvPr/>
          </p:nvSpPr>
          <p:spPr>
            <a:xfrm>
              <a:off x="6751825" y="57949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968" y="1"/>
                  </a:moveTo>
                  <a:cubicBezTo>
                    <a:pt x="471" y="1"/>
                    <a:pt x="0" y="396"/>
                    <a:pt x="0" y="974"/>
                  </a:cubicBezTo>
                  <a:cubicBezTo>
                    <a:pt x="0" y="1543"/>
                    <a:pt x="399" y="1941"/>
                    <a:pt x="967" y="1941"/>
                  </a:cubicBezTo>
                  <a:cubicBezTo>
                    <a:pt x="1821" y="1941"/>
                    <a:pt x="2276" y="918"/>
                    <a:pt x="1650" y="292"/>
                  </a:cubicBezTo>
                  <a:cubicBezTo>
                    <a:pt x="1448" y="90"/>
                    <a:pt x="1205" y="1"/>
                    <a:pt x="9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8"/>
            <p:cNvSpPr/>
            <p:nvPr/>
          </p:nvSpPr>
          <p:spPr>
            <a:xfrm>
              <a:off x="6743300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8"/>
            <p:cNvSpPr/>
            <p:nvPr/>
          </p:nvSpPr>
          <p:spPr>
            <a:xfrm>
              <a:off x="6743300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8"/>
            <p:cNvSpPr/>
            <p:nvPr/>
          </p:nvSpPr>
          <p:spPr>
            <a:xfrm>
              <a:off x="6743300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8" y="1"/>
                  </a:moveTo>
                  <a:cubicBezTo>
                    <a:pt x="455" y="1"/>
                    <a:pt x="0" y="1024"/>
                    <a:pt x="569" y="1650"/>
                  </a:cubicBezTo>
                  <a:cubicBezTo>
                    <a:pt x="780" y="1861"/>
                    <a:pt x="1042" y="1956"/>
                    <a:pt x="1298" y="1956"/>
                  </a:cubicBezTo>
                  <a:cubicBezTo>
                    <a:pt x="1800" y="1956"/>
                    <a:pt x="2275" y="1590"/>
                    <a:pt x="2275" y="1024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8"/>
            <p:cNvSpPr/>
            <p:nvPr/>
          </p:nvSpPr>
          <p:spPr>
            <a:xfrm>
              <a:off x="6743300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8" y="0"/>
                  </a:moveTo>
                  <a:cubicBezTo>
                    <a:pt x="398" y="0"/>
                    <a:pt x="0" y="1081"/>
                    <a:pt x="569" y="1707"/>
                  </a:cubicBezTo>
                  <a:cubicBezTo>
                    <a:pt x="770" y="1890"/>
                    <a:pt x="1018" y="1972"/>
                    <a:pt x="1262" y="1972"/>
                  </a:cubicBezTo>
                  <a:cubicBezTo>
                    <a:pt x="1778" y="1972"/>
                    <a:pt x="2275" y="1603"/>
                    <a:pt x="2275" y="1024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8"/>
            <p:cNvSpPr/>
            <p:nvPr/>
          </p:nvSpPr>
          <p:spPr>
            <a:xfrm>
              <a:off x="6743300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Google Shape;170;p8"/>
          <p:cNvGrpSpPr/>
          <p:nvPr/>
        </p:nvGrpSpPr>
        <p:grpSpPr>
          <a:xfrm>
            <a:off x="10243038" y="6586225"/>
            <a:ext cx="568850" cy="1103675"/>
            <a:chOff x="3221775" y="6410750"/>
            <a:chExt cx="568850" cy="1103675"/>
          </a:xfrm>
        </p:grpSpPr>
        <p:sp>
          <p:nvSpPr>
            <p:cNvPr id="171" name="Google Shape;171;p8"/>
            <p:cNvSpPr/>
            <p:nvPr/>
          </p:nvSpPr>
          <p:spPr>
            <a:xfrm>
              <a:off x="3733700" y="65870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8"/>
            <p:cNvSpPr/>
            <p:nvPr/>
          </p:nvSpPr>
          <p:spPr>
            <a:xfrm>
              <a:off x="3733700" y="6410750"/>
              <a:ext cx="56925" cy="49000"/>
            </a:xfrm>
            <a:custGeom>
              <a:avLst/>
              <a:gdLst/>
              <a:ahLst/>
              <a:cxnLst/>
              <a:rect l="l" t="t" r="r" b="b"/>
              <a:pathLst>
                <a:path w="2277" h="1960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8"/>
            <p:cNvSpPr/>
            <p:nvPr/>
          </p:nvSpPr>
          <p:spPr>
            <a:xfrm>
              <a:off x="3733700" y="7465900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3733700" y="72909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8"/>
            <p:cNvSpPr/>
            <p:nvPr/>
          </p:nvSpPr>
          <p:spPr>
            <a:xfrm>
              <a:off x="3733700" y="7114650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81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3733700" y="6938325"/>
              <a:ext cx="56925" cy="49275"/>
            </a:xfrm>
            <a:custGeom>
              <a:avLst/>
              <a:gdLst/>
              <a:ahLst/>
              <a:cxnLst/>
              <a:rect l="l" t="t" r="r" b="b"/>
              <a:pathLst>
                <a:path w="2277" h="1971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07" y="1888"/>
                    <a:pt x="1040" y="1971"/>
                    <a:pt x="1273" y="1971"/>
                  </a:cubicBezTo>
                  <a:cubicBezTo>
                    <a:pt x="1773" y="1971"/>
                    <a:pt x="2276" y="1588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8"/>
            <p:cNvSpPr/>
            <p:nvPr/>
          </p:nvSpPr>
          <p:spPr>
            <a:xfrm>
              <a:off x="3733700" y="6763425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35630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>
              <a:off x="35630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8" y="0"/>
                  </a:moveTo>
                  <a:cubicBezTo>
                    <a:pt x="398" y="0"/>
                    <a:pt x="0" y="1081"/>
                    <a:pt x="626" y="1707"/>
                  </a:cubicBezTo>
                  <a:cubicBezTo>
                    <a:pt x="818" y="1881"/>
                    <a:pt x="1047" y="1959"/>
                    <a:pt x="1272" y="1959"/>
                  </a:cubicBezTo>
                  <a:cubicBezTo>
                    <a:pt x="1783" y="1959"/>
                    <a:pt x="2275" y="1559"/>
                    <a:pt x="2275" y="967"/>
                  </a:cubicBezTo>
                  <a:cubicBezTo>
                    <a:pt x="2275" y="456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35630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35630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8"/>
            <p:cNvSpPr/>
            <p:nvPr/>
          </p:nvSpPr>
          <p:spPr>
            <a:xfrm>
              <a:off x="35630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35630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8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07" y="1888"/>
                    <a:pt x="1039" y="1971"/>
                    <a:pt x="1272" y="1971"/>
                  </a:cubicBezTo>
                  <a:cubicBezTo>
                    <a:pt x="1773" y="1971"/>
                    <a:pt x="2275" y="1588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8"/>
            <p:cNvSpPr/>
            <p:nvPr/>
          </p:nvSpPr>
          <p:spPr>
            <a:xfrm>
              <a:off x="35630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8"/>
            <p:cNvSpPr/>
            <p:nvPr/>
          </p:nvSpPr>
          <p:spPr>
            <a:xfrm>
              <a:off x="3392425" y="65870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8"/>
            <p:cNvSpPr/>
            <p:nvPr/>
          </p:nvSpPr>
          <p:spPr>
            <a:xfrm>
              <a:off x="3392425" y="64107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5" y="1941"/>
                    <a:pt x="2276" y="1546"/>
                    <a:pt x="2276" y="967"/>
                  </a:cubicBezTo>
                  <a:cubicBezTo>
                    <a:pt x="2276" y="456"/>
                    <a:pt x="1878" y="57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3392425" y="746590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3392425" y="72909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3392425" y="711465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28" y="1852"/>
                    <a:pt x="1077" y="1941"/>
                    <a:pt x="1321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3392425" y="6938325"/>
              <a:ext cx="58325" cy="49275"/>
            </a:xfrm>
            <a:custGeom>
              <a:avLst/>
              <a:gdLst/>
              <a:ahLst/>
              <a:cxnLst/>
              <a:rect l="l" t="t" r="r" b="b"/>
              <a:pathLst>
                <a:path w="2333" h="1971" extrusionOk="0">
                  <a:moveTo>
                    <a:pt x="1366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25" y="1888"/>
                    <a:pt x="1070" y="1971"/>
                    <a:pt x="1311" y="1971"/>
                  </a:cubicBezTo>
                  <a:cubicBezTo>
                    <a:pt x="1830" y="1971"/>
                    <a:pt x="2333" y="1588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3392425" y="676342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8"/>
            <p:cNvSpPr/>
            <p:nvPr/>
          </p:nvSpPr>
          <p:spPr>
            <a:xfrm>
              <a:off x="32217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8"/>
            <p:cNvSpPr/>
            <p:nvPr/>
          </p:nvSpPr>
          <p:spPr>
            <a:xfrm>
              <a:off x="32217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>
              <a:off x="32217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8"/>
            <p:cNvSpPr/>
            <p:nvPr/>
          </p:nvSpPr>
          <p:spPr>
            <a:xfrm>
              <a:off x="32217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399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8"/>
            <p:cNvSpPr/>
            <p:nvPr/>
          </p:nvSpPr>
          <p:spPr>
            <a:xfrm>
              <a:off x="32217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81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8"/>
            <p:cNvSpPr/>
            <p:nvPr/>
          </p:nvSpPr>
          <p:spPr>
            <a:xfrm>
              <a:off x="32217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5" y="1888"/>
                    <a:pt x="1064" y="1971"/>
                    <a:pt x="1298" y="1971"/>
                  </a:cubicBezTo>
                  <a:cubicBezTo>
                    <a:pt x="1800" y="1971"/>
                    <a:pt x="2276" y="1588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8"/>
            <p:cNvSpPr/>
            <p:nvPr/>
          </p:nvSpPr>
          <p:spPr>
            <a:xfrm>
              <a:off x="32217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5"/>
                    <a:pt x="2276" y="967"/>
                  </a:cubicBezTo>
                  <a:cubicBezTo>
                    <a:pt x="2276" y="398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2"/>
          <p:cNvSpPr/>
          <p:nvPr/>
        </p:nvSpPr>
        <p:spPr>
          <a:xfrm>
            <a:off x="1711200" y="849773"/>
            <a:ext cx="7269600" cy="488700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12"/>
          <p:cNvSpPr/>
          <p:nvPr/>
        </p:nvSpPr>
        <p:spPr>
          <a:xfrm rot="-5400000">
            <a:off x="8448566" y="5305200"/>
            <a:ext cx="2295000" cy="2214600"/>
          </a:xfrm>
          <a:prstGeom prst="rtTriangle">
            <a:avLst/>
          </a:prstGeom>
          <a:gradFill>
            <a:gsLst>
              <a:gs pos="0">
                <a:srgbClr val="141B36"/>
              </a:gs>
              <a:gs pos="100000">
                <a:srgbClr val="22376E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12"/>
          <p:cNvSpPr/>
          <p:nvPr/>
        </p:nvSpPr>
        <p:spPr>
          <a:xfrm rot="-5400000">
            <a:off x="9004766" y="5861400"/>
            <a:ext cx="1691400" cy="1705800"/>
          </a:xfrm>
          <a:prstGeom prst="rtTriangl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12"/>
          <p:cNvSpPr/>
          <p:nvPr/>
        </p:nvSpPr>
        <p:spPr>
          <a:xfrm rot="10800000">
            <a:off x="9659000" y="5"/>
            <a:ext cx="2465700" cy="2465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12"/>
          <p:cNvSpPr/>
          <p:nvPr/>
        </p:nvSpPr>
        <p:spPr>
          <a:xfrm rot="10800000" flipH="1">
            <a:off x="-1227707" y="6330365"/>
            <a:ext cx="2465700" cy="2465700"/>
          </a:xfrm>
          <a:prstGeom prst="pie">
            <a:avLst>
              <a:gd name="adj1" fmla="val 0"/>
              <a:gd name="adj2" fmla="val 5399043"/>
            </a:avLst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12"/>
          <p:cNvSpPr/>
          <p:nvPr/>
        </p:nvSpPr>
        <p:spPr>
          <a:xfrm rot="-5400000">
            <a:off x="-2375939" y="4070055"/>
            <a:ext cx="3119700" cy="3119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9" name="Google Shape;389;p12"/>
          <p:cNvGrpSpPr/>
          <p:nvPr/>
        </p:nvGrpSpPr>
        <p:grpSpPr>
          <a:xfrm>
            <a:off x="-415750" y="757325"/>
            <a:ext cx="1555700" cy="1026725"/>
            <a:chOff x="4607975" y="5301500"/>
            <a:chExt cx="1555700" cy="1026725"/>
          </a:xfrm>
        </p:grpSpPr>
        <p:sp>
          <p:nvSpPr>
            <p:cNvPr id="390" name="Google Shape;390;p12"/>
            <p:cNvSpPr/>
            <p:nvPr/>
          </p:nvSpPr>
          <p:spPr>
            <a:xfrm>
              <a:off x="4607975" y="5301500"/>
              <a:ext cx="1530100" cy="1026725"/>
            </a:xfrm>
            <a:custGeom>
              <a:avLst/>
              <a:gdLst/>
              <a:ahLst/>
              <a:cxnLst/>
              <a:rect l="l" t="t" r="r" b="b"/>
              <a:pathLst>
                <a:path w="61204" h="41069" extrusionOk="0">
                  <a:moveTo>
                    <a:pt x="60976" y="0"/>
                  </a:moveTo>
                  <a:cubicBezTo>
                    <a:pt x="60465" y="22639"/>
                    <a:pt x="42035" y="40727"/>
                    <a:pt x="19396" y="40841"/>
                  </a:cubicBezTo>
                  <a:lnTo>
                    <a:pt x="0" y="40841"/>
                  </a:lnTo>
                  <a:lnTo>
                    <a:pt x="0" y="41068"/>
                  </a:lnTo>
                  <a:lnTo>
                    <a:pt x="19396" y="41068"/>
                  </a:lnTo>
                  <a:cubicBezTo>
                    <a:pt x="42206" y="41011"/>
                    <a:pt x="60749" y="22753"/>
                    <a:pt x="612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2"/>
            <p:cNvSpPr/>
            <p:nvPr/>
          </p:nvSpPr>
          <p:spPr>
            <a:xfrm>
              <a:off x="6096825" y="5898575"/>
              <a:ext cx="66850" cy="58500"/>
            </a:xfrm>
            <a:custGeom>
              <a:avLst/>
              <a:gdLst/>
              <a:ahLst/>
              <a:cxnLst/>
              <a:rect l="l" t="t" r="r" b="b"/>
              <a:pathLst>
                <a:path w="2674" h="2340" extrusionOk="0">
                  <a:moveTo>
                    <a:pt x="1536" y="178"/>
                  </a:moveTo>
                  <a:lnTo>
                    <a:pt x="1536" y="235"/>
                  </a:lnTo>
                  <a:cubicBezTo>
                    <a:pt x="2048" y="235"/>
                    <a:pt x="2503" y="633"/>
                    <a:pt x="2503" y="1202"/>
                  </a:cubicBezTo>
                  <a:cubicBezTo>
                    <a:pt x="2465" y="1739"/>
                    <a:pt x="2012" y="2095"/>
                    <a:pt x="1547" y="2095"/>
                  </a:cubicBezTo>
                  <a:cubicBezTo>
                    <a:pt x="1323" y="2095"/>
                    <a:pt x="1096" y="2012"/>
                    <a:pt x="911" y="1827"/>
                  </a:cubicBezTo>
                  <a:cubicBezTo>
                    <a:pt x="285" y="1202"/>
                    <a:pt x="683" y="235"/>
                    <a:pt x="1536" y="178"/>
                  </a:cubicBezTo>
                  <a:close/>
                  <a:moveTo>
                    <a:pt x="1546" y="1"/>
                  </a:moveTo>
                  <a:cubicBezTo>
                    <a:pt x="1267" y="1"/>
                    <a:pt x="980" y="109"/>
                    <a:pt x="740" y="348"/>
                  </a:cubicBezTo>
                  <a:cubicBezTo>
                    <a:pt x="0" y="1088"/>
                    <a:pt x="512" y="2339"/>
                    <a:pt x="1536" y="2339"/>
                  </a:cubicBezTo>
                  <a:cubicBezTo>
                    <a:pt x="2162" y="2339"/>
                    <a:pt x="2674" y="1827"/>
                    <a:pt x="2674" y="1202"/>
                  </a:cubicBezTo>
                  <a:cubicBezTo>
                    <a:pt x="2674" y="471"/>
                    <a:pt x="2128" y="1"/>
                    <a:pt x="1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2"/>
            <p:cNvSpPr/>
            <p:nvPr/>
          </p:nvSpPr>
          <p:spPr>
            <a:xfrm>
              <a:off x="6132375" y="5301500"/>
              <a:ext cx="5700" cy="600100"/>
            </a:xfrm>
            <a:custGeom>
              <a:avLst/>
              <a:gdLst/>
              <a:ahLst/>
              <a:cxnLst/>
              <a:rect l="l" t="t" r="r" b="b"/>
              <a:pathLst>
                <a:path w="228" h="24004" extrusionOk="0">
                  <a:moveTo>
                    <a:pt x="0" y="0"/>
                  </a:moveTo>
                  <a:lnTo>
                    <a:pt x="0" y="24004"/>
                  </a:lnTo>
                  <a:lnTo>
                    <a:pt x="228" y="240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3" name="Google Shape;393;p12"/>
          <p:cNvGrpSpPr/>
          <p:nvPr/>
        </p:nvGrpSpPr>
        <p:grpSpPr>
          <a:xfrm>
            <a:off x="226150" y="556113"/>
            <a:ext cx="405300" cy="1632850"/>
            <a:chOff x="6743300" y="5794925"/>
            <a:chExt cx="405300" cy="1632850"/>
          </a:xfrm>
        </p:grpSpPr>
        <p:sp>
          <p:nvSpPr>
            <p:cNvPr id="394" name="Google Shape;394;p12"/>
            <p:cNvSpPr/>
            <p:nvPr/>
          </p:nvSpPr>
          <p:spPr>
            <a:xfrm>
              <a:off x="7083150" y="64990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2"/>
            <p:cNvSpPr/>
            <p:nvPr/>
          </p:nvSpPr>
          <p:spPr>
            <a:xfrm>
              <a:off x="7083150" y="632267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2"/>
            <p:cNvSpPr/>
            <p:nvPr/>
          </p:nvSpPr>
          <p:spPr>
            <a:xfrm>
              <a:off x="7083550" y="6147700"/>
              <a:ext cx="57925" cy="48600"/>
            </a:xfrm>
            <a:custGeom>
              <a:avLst/>
              <a:gdLst/>
              <a:ahLst/>
              <a:cxnLst/>
              <a:rect l="l" t="t" r="r" b="b"/>
              <a:pathLst>
                <a:path w="2317" h="1944" extrusionOk="0">
                  <a:moveTo>
                    <a:pt x="1281" y="1"/>
                  </a:moveTo>
                  <a:cubicBezTo>
                    <a:pt x="417" y="1"/>
                    <a:pt x="1" y="1043"/>
                    <a:pt x="610" y="1653"/>
                  </a:cubicBezTo>
                  <a:cubicBezTo>
                    <a:pt x="812" y="1854"/>
                    <a:pt x="1055" y="1944"/>
                    <a:pt x="1294" y="1944"/>
                  </a:cubicBezTo>
                  <a:cubicBezTo>
                    <a:pt x="1795" y="1944"/>
                    <a:pt x="2278" y="1548"/>
                    <a:pt x="2317" y="970"/>
                  </a:cubicBezTo>
                  <a:cubicBezTo>
                    <a:pt x="2317" y="401"/>
                    <a:pt x="1862" y="3"/>
                    <a:pt x="1350" y="3"/>
                  </a:cubicBezTo>
                  <a:cubicBezTo>
                    <a:pt x="1327" y="2"/>
                    <a:pt x="1304" y="1"/>
                    <a:pt x="12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2"/>
            <p:cNvSpPr/>
            <p:nvPr/>
          </p:nvSpPr>
          <p:spPr>
            <a:xfrm>
              <a:off x="7083150" y="59714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2"/>
            <p:cNvSpPr/>
            <p:nvPr/>
          </p:nvSpPr>
          <p:spPr>
            <a:xfrm>
              <a:off x="7091675" y="579492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012" y="1"/>
                  </a:moveTo>
                  <a:cubicBezTo>
                    <a:pt x="497" y="1"/>
                    <a:pt x="1" y="396"/>
                    <a:pt x="1" y="974"/>
                  </a:cubicBezTo>
                  <a:cubicBezTo>
                    <a:pt x="1" y="1543"/>
                    <a:pt x="456" y="1941"/>
                    <a:pt x="1025" y="1941"/>
                  </a:cubicBezTo>
                  <a:cubicBezTo>
                    <a:pt x="1878" y="1941"/>
                    <a:pt x="2276" y="918"/>
                    <a:pt x="1707" y="292"/>
                  </a:cubicBezTo>
                  <a:cubicBezTo>
                    <a:pt x="1506" y="90"/>
                    <a:pt x="1257" y="1"/>
                    <a:pt x="10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2"/>
            <p:cNvSpPr/>
            <p:nvPr/>
          </p:nvSpPr>
          <p:spPr>
            <a:xfrm>
              <a:off x="7083150" y="737925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7" y="1941"/>
                    <a:pt x="1322" y="1941"/>
                  </a:cubicBezTo>
                  <a:cubicBezTo>
                    <a:pt x="1836" y="1941"/>
                    <a:pt x="2333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2"/>
            <p:cNvSpPr/>
            <p:nvPr/>
          </p:nvSpPr>
          <p:spPr>
            <a:xfrm>
              <a:off x="7083150" y="72029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2"/>
            <p:cNvSpPr/>
            <p:nvPr/>
          </p:nvSpPr>
          <p:spPr>
            <a:xfrm>
              <a:off x="7083150" y="7026575"/>
              <a:ext cx="58325" cy="48900"/>
            </a:xfrm>
            <a:custGeom>
              <a:avLst/>
              <a:gdLst/>
              <a:ahLst/>
              <a:cxnLst/>
              <a:rect l="l" t="t" r="r" b="b"/>
              <a:pathLst>
                <a:path w="2333" h="1956" extrusionOk="0">
                  <a:moveTo>
                    <a:pt x="1366" y="1"/>
                  </a:moveTo>
                  <a:cubicBezTo>
                    <a:pt x="456" y="1"/>
                    <a:pt x="1" y="1024"/>
                    <a:pt x="626" y="1650"/>
                  </a:cubicBezTo>
                  <a:cubicBezTo>
                    <a:pt x="837" y="1861"/>
                    <a:pt x="1093" y="1956"/>
                    <a:pt x="1343" y="1956"/>
                  </a:cubicBezTo>
                  <a:cubicBezTo>
                    <a:pt x="1832" y="1956"/>
                    <a:pt x="2295" y="1590"/>
                    <a:pt x="2333" y="1024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2"/>
            <p:cNvSpPr/>
            <p:nvPr/>
          </p:nvSpPr>
          <p:spPr>
            <a:xfrm>
              <a:off x="7083150" y="6850250"/>
              <a:ext cx="58325" cy="49325"/>
            </a:xfrm>
            <a:custGeom>
              <a:avLst/>
              <a:gdLst/>
              <a:ahLst/>
              <a:cxnLst/>
              <a:rect l="l" t="t" r="r" b="b"/>
              <a:pathLst>
                <a:path w="2333" h="1973" extrusionOk="0">
                  <a:moveTo>
                    <a:pt x="1366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7" y="1890"/>
                    <a:pt x="1070" y="1972"/>
                    <a:pt x="1308" y="1972"/>
                  </a:cubicBezTo>
                  <a:cubicBezTo>
                    <a:pt x="1810" y="1972"/>
                    <a:pt x="2294" y="1603"/>
                    <a:pt x="2333" y="1024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2"/>
            <p:cNvSpPr/>
            <p:nvPr/>
          </p:nvSpPr>
          <p:spPr>
            <a:xfrm>
              <a:off x="7083150" y="66753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2"/>
            <p:cNvSpPr/>
            <p:nvPr/>
          </p:nvSpPr>
          <p:spPr>
            <a:xfrm>
              <a:off x="6913925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2"/>
            <p:cNvSpPr/>
            <p:nvPr/>
          </p:nvSpPr>
          <p:spPr>
            <a:xfrm>
              <a:off x="6913925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2"/>
            <p:cNvSpPr/>
            <p:nvPr/>
          </p:nvSpPr>
          <p:spPr>
            <a:xfrm>
              <a:off x="6914300" y="6147700"/>
              <a:ext cx="56525" cy="48600"/>
            </a:xfrm>
            <a:custGeom>
              <a:avLst/>
              <a:gdLst/>
              <a:ahLst/>
              <a:cxnLst/>
              <a:rect l="l" t="t" r="r" b="b"/>
              <a:pathLst>
                <a:path w="2261" h="1944" extrusionOk="0">
                  <a:moveTo>
                    <a:pt x="1226" y="1"/>
                  </a:moveTo>
                  <a:cubicBezTo>
                    <a:pt x="364" y="1"/>
                    <a:pt x="0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2"/>
            <p:cNvSpPr/>
            <p:nvPr/>
          </p:nvSpPr>
          <p:spPr>
            <a:xfrm>
              <a:off x="6913925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2"/>
            <p:cNvSpPr/>
            <p:nvPr/>
          </p:nvSpPr>
          <p:spPr>
            <a:xfrm>
              <a:off x="6921050" y="57949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025" y="1"/>
                  </a:moveTo>
                  <a:cubicBezTo>
                    <a:pt x="527" y="1"/>
                    <a:pt x="57" y="396"/>
                    <a:pt x="57" y="974"/>
                  </a:cubicBezTo>
                  <a:cubicBezTo>
                    <a:pt x="0" y="1543"/>
                    <a:pt x="455" y="1941"/>
                    <a:pt x="1024" y="1941"/>
                  </a:cubicBezTo>
                  <a:cubicBezTo>
                    <a:pt x="1877" y="1941"/>
                    <a:pt x="2332" y="918"/>
                    <a:pt x="1707" y="292"/>
                  </a:cubicBezTo>
                  <a:cubicBezTo>
                    <a:pt x="1505" y="90"/>
                    <a:pt x="1262" y="1"/>
                    <a:pt x="1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2"/>
            <p:cNvSpPr/>
            <p:nvPr/>
          </p:nvSpPr>
          <p:spPr>
            <a:xfrm>
              <a:off x="6913925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2"/>
            <p:cNvSpPr/>
            <p:nvPr/>
          </p:nvSpPr>
          <p:spPr>
            <a:xfrm>
              <a:off x="6913925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2"/>
            <p:cNvSpPr/>
            <p:nvPr/>
          </p:nvSpPr>
          <p:spPr>
            <a:xfrm>
              <a:off x="6913925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9" y="1"/>
                  </a:moveTo>
                  <a:cubicBezTo>
                    <a:pt x="399" y="1"/>
                    <a:pt x="1" y="1024"/>
                    <a:pt x="570" y="1650"/>
                  </a:cubicBezTo>
                  <a:cubicBezTo>
                    <a:pt x="781" y="1861"/>
                    <a:pt x="1037" y="1956"/>
                    <a:pt x="1286" y="1956"/>
                  </a:cubicBezTo>
                  <a:cubicBezTo>
                    <a:pt x="1776" y="1956"/>
                    <a:pt x="2238" y="1590"/>
                    <a:pt x="2276" y="1024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2"/>
            <p:cNvSpPr/>
            <p:nvPr/>
          </p:nvSpPr>
          <p:spPr>
            <a:xfrm>
              <a:off x="6913925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9" y="0"/>
                  </a:moveTo>
                  <a:cubicBezTo>
                    <a:pt x="399" y="0"/>
                    <a:pt x="1" y="1081"/>
                    <a:pt x="570" y="1707"/>
                  </a:cubicBezTo>
                  <a:cubicBezTo>
                    <a:pt x="771" y="1890"/>
                    <a:pt x="1019" y="1972"/>
                    <a:pt x="1263" y="1972"/>
                  </a:cubicBezTo>
                  <a:cubicBezTo>
                    <a:pt x="1778" y="1972"/>
                    <a:pt x="2276" y="1603"/>
                    <a:pt x="2276" y="1024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2"/>
            <p:cNvSpPr/>
            <p:nvPr/>
          </p:nvSpPr>
          <p:spPr>
            <a:xfrm>
              <a:off x="6913925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2"/>
            <p:cNvSpPr/>
            <p:nvPr/>
          </p:nvSpPr>
          <p:spPr>
            <a:xfrm>
              <a:off x="6743300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2"/>
            <p:cNvSpPr/>
            <p:nvPr/>
          </p:nvSpPr>
          <p:spPr>
            <a:xfrm>
              <a:off x="6743300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2"/>
            <p:cNvSpPr/>
            <p:nvPr/>
          </p:nvSpPr>
          <p:spPr>
            <a:xfrm>
              <a:off x="6743650" y="6147700"/>
              <a:ext cx="56550" cy="48600"/>
            </a:xfrm>
            <a:custGeom>
              <a:avLst/>
              <a:gdLst/>
              <a:ahLst/>
              <a:cxnLst/>
              <a:rect l="l" t="t" r="r" b="b"/>
              <a:pathLst>
                <a:path w="2262" h="1944" extrusionOk="0">
                  <a:moveTo>
                    <a:pt x="1226" y="1"/>
                  </a:moveTo>
                  <a:cubicBezTo>
                    <a:pt x="365" y="1"/>
                    <a:pt x="1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2"/>
            <p:cNvSpPr/>
            <p:nvPr/>
          </p:nvSpPr>
          <p:spPr>
            <a:xfrm>
              <a:off x="6743300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2"/>
            <p:cNvSpPr/>
            <p:nvPr/>
          </p:nvSpPr>
          <p:spPr>
            <a:xfrm>
              <a:off x="6751825" y="57949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968" y="1"/>
                  </a:moveTo>
                  <a:cubicBezTo>
                    <a:pt x="471" y="1"/>
                    <a:pt x="0" y="396"/>
                    <a:pt x="0" y="974"/>
                  </a:cubicBezTo>
                  <a:cubicBezTo>
                    <a:pt x="0" y="1543"/>
                    <a:pt x="399" y="1941"/>
                    <a:pt x="967" y="1941"/>
                  </a:cubicBezTo>
                  <a:cubicBezTo>
                    <a:pt x="1821" y="1941"/>
                    <a:pt x="2276" y="918"/>
                    <a:pt x="1650" y="292"/>
                  </a:cubicBezTo>
                  <a:cubicBezTo>
                    <a:pt x="1448" y="90"/>
                    <a:pt x="1205" y="1"/>
                    <a:pt x="9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2"/>
            <p:cNvSpPr/>
            <p:nvPr/>
          </p:nvSpPr>
          <p:spPr>
            <a:xfrm>
              <a:off x="6743300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2"/>
            <p:cNvSpPr/>
            <p:nvPr/>
          </p:nvSpPr>
          <p:spPr>
            <a:xfrm>
              <a:off x="6743300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2"/>
            <p:cNvSpPr/>
            <p:nvPr/>
          </p:nvSpPr>
          <p:spPr>
            <a:xfrm>
              <a:off x="6743300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8" y="1"/>
                  </a:moveTo>
                  <a:cubicBezTo>
                    <a:pt x="455" y="1"/>
                    <a:pt x="0" y="1024"/>
                    <a:pt x="569" y="1650"/>
                  </a:cubicBezTo>
                  <a:cubicBezTo>
                    <a:pt x="780" y="1861"/>
                    <a:pt x="1042" y="1956"/>
                    <a:pt x="1298" y="1956"/>
                  </a:cubicBezTo>
                  <a:cubicBezTo>
                    <a:pt x="1800" y="1956"/>
                    <a:pt x="2275" y="1590"/>
                    <a:pt x="2275" y="1024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2"/>
            <p:cNvSpPr/>
            <p:nvPr/>
          </p:nvSpPr>
          <p:spPr>
            <a:xfrm>
              <a:off x="6743300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8" y="0"/>
                  </a:moveTo>
                  <a:cubicBezTo>
                    <a:pt x="398" y="0"/>
                    <a:pt x="0" y="1081"/>
                    <a:pt x="569" y="1707"/>
                  </a:cubicBezTo>
                  <a:cubicBezTo>
                    <a:pt x="770" y="1890"/>
                    <a:pt x="1018" y="1972"/>
                    <a:pt x="1262" y="1972"/>
                  </a:cubicBezTo>
                  <a:cubicBezTo>
                    <a:pt x="1778" y="1972"/>
                    <a:pt x="2275" y="1603"/>
                    <a:pt x="2275" y="1024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2"/>
            <p:cNvSpPr/>
            <p:nvPr/>
          </p:nvSpPr>
          <p:spPr>
            <a:xfrm>
              <a:off x="6743300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4" name="Google Shape;424;p12"/>
          <p:cNvGrpSpPr/>
          <p:nvPr/>
        </p:nvGrpSpPr>
        <p:grpSpPr>
          <a:xfrm>
            <a:off x="10058213" y="2737200"/>
            <a:ext cx="568850" cy="1103675"/>
            <a:chOff x="3221775" y="6410750"/>
            <a:chExt cx="568850" cy="1103675"/>
          </a:xfrm>
        </p:grpSpPr>
        <p:sp>
          <p:nvSpPr>
            <p:cNvPr id="425" name="Google Shape;425;p12"/>
            <p:cNvSpPr/>
            <p:nvPr/>
          </p:nvSpPr>
          <p:spPr>
            <a:xfrm>
              <a:off x="3733700" y="65870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2"/>
            <p:cNvSpPr/>
            <p:nvPr/>
          </p:nvSpPr>
          <p:spPr>
            <a:xfrm>
              <a:off x="3733700" y="6410750"/>
              <a:ext cx="56925" cy="49000"/>
            </a:xfrm>
            <a:custGeom>
              <a:avLst/>
              <a:gdLst/>
              <a:ahLst/>
              <a:cxnLst/>
              <a:rect l="l" t="t" r="r" b="b"/>
              <a:pathLst>
                <a:path w="2277" h="1960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2"/>
            <p:cNvSpPr/>
            <p:nvPr/>
          </p:nvSpPr>
          <p:spPr>
            <a:xfrm>
              <a:off x="3733700" y="7465900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2"/>
            <p:cNvSpPr/>
            <p:nvPr/>
          </p:nvSpPr>
          <p:spPr>
            <a:xfrm>
              <a:off x="3733700" y="72909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2"/>
            <p:cNvSpPr/>
            <p:nvPr/>
          </p:nvSpPr>
          <p:spPr>
            <a:xfrm>
              <a:off x="3733700" y="7114650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81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2"/>
            <p:cNvSpPr/>
            <p:nvPr/>
          </p:nvSpPr>
          <p:spPr>
            <a:xfrm>
              <a:off x="3733700" y="6938325"/>
              <a:ext cx="56925" cy="49275"/>
            </a:xfrm>
            <a:custGeom>
              <a:avLst/>
              <a:gdLst/>
              <a:ahLst/>
              <a:cxnLst/>
              <a:rect l="l" t="t" r="r" b="b"/>
              <a:pathLst>
                <a:path w="2277" h="1971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07" y="1888"/>
                    <a:pt x="1040" y="1971"/>
                    <a:pt x="1273" y="1971"/>
                  </a:cubicBezTo>
                  <a:cubicBezTo>
                    <a:pt x="1773" y="1971"/>
                    <a:pt x="2276" y="1588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2"/>
            <p:cNvSpPr/>
            <p:nvPr/>
          </p:nvSpPr>
          <p:spPr>
            <a:xfrm>
              <a:off x="3733700" y="6763425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2"/>
            <p:cNvSpPr/>
            <p:nvPr/>
          </p:nvSpPr>
          <p:spPr>
            <a:xfrm>
              <a:off x="35630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2"/>
            <p:cNvSpPr/>
            <p:nvPr/>
          </p:nvSpPr>
          <p:spPr>
            <a:xfrm>
              <a:off x="35630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8" y="0"/>
                  </a:moveTo>
                  <a:cubicBezTo>
                    <a:pt x="398" y="0"/>
                    <a:pt x="0" y="1081"/>
                    <a:pt x="626" y="1707"/>
                  </a:cubicBezTo>
                  <a:cubicBezTo>
                    <a:pt x="818" y="1881"/>
                    <a:pt x="1047" y="1959"/>
                    <a:pt x="1272" y="1959"/>
                  </a:cubicBezTo>
                  <a:cubicBezTo>
                    <a:pt x="1783" y="1959"/>
                    <a:pt x="2275" y="1559"/>
                    <a:pt x="2275" y="967"/>
                  </a:cubicBezTo>
                  <a:cubicBezTo>
                    <a:pt x="2275" y="456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2"/>
            <p:cNvSpPr/>
            <p:nvPr/>
          </p:nvSpPr>
          <p:spPr>
            <a:xfrm>
              <a:off x="35630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2"/>
            <p:cNvSpPr/>
            <p:nvPr/>
          </p:nvSpPr>
          <p:spPr>
            <a:xfrm>
              <a:off x="35630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2"/>
            <p:cNvSpPr/>
            <p:nvPr/>
          </p:nvSpPr>
          <p:spPr>
            <a:xfrm>
              <a:off x="35630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2"/>
            <p:cNvSpPr/>
            <p:nvPr/>
          </p:nvSpPr>
          <p:spPr>
            <a:xfrm>
              <a:off x="35630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8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07" y="1888"/>
                    <a:pt x="1039" y="1971"/>
                    <a:pt x="1272" y="1971"/>
                  </a:cubicBezTo>
                  <a:cubicBezTo>
                    <a:pt x="1773" y="1971"/>
                    <a:pt x="2275" y="1588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2"/>
            <p:cNvSpPr/>
            <p:nvPr/>
          </p:nvSpPr>
          <p:spPr>
            <a:xfrm>
              <a:off x="35630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2"/>
            <p:cNvSpPr/>
            <p:nvPr/>
          </p:nvSpPr>
          <p:spPr>
            <a:xfrm>
              <a:off x="3392425" y="65870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2"/>
            <p:cNvSpPr/>
            <p:nvPr/>
          </p:nvSpPr>
          <p:spPr>
            <a:xfrm>
              <a:off x="3392425" y="64107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5" y="1941"/>
                    <a:pt x="2276" y="1546"/>
                    <a:pt x="2276" y="967"/>
                  </a:cubicBezTo>
                  <a:cubicBezTo>
                    <a:pt x="2276" y="456"/>
                    <a:pt x="1878" y="57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2"/>
            <p:cNvSpPr/>
            <p:nvPr/>
          </p:nvSpPr>
          <p:spPr>
            <a:xfrm>
              <a:off x="3392425" y="746590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2"/>
            <p:cNvSpPr/>
            <p:nvPr/>
          </p:nvSpPr>
          <p:spPr>
            <a:xfrm>
              <a:off x="3392425" y="72909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2"/>
            <p:cNvSpPr/>
            <p:nvPr/>
          </p:nvSpPr>
          <p:spPr>
            <a:xfrm>
              <a:off x="3392425" y="711465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28" y="1852"/>
                    <a:pt x="1077" y="1941"/>
                    <a:pt x="1321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2"/>
            <p:cNvSpPr/>
            <p:nvPr/>
          </p:nvSpPr>
          <p:spPr>
            <a:xfrm>
              <a:off x="3392425" y="6938325"/>
              <a:ext cx="58325" cy="49275"/>
            </a:xfrm>
            <a:custGeom>
              <a:avLst/>
              <a:gdLst/>
              <a:ahLst/>
              <a:cxnLst/>
              <a:rect l="l" t="t" r="r" b="b"/>
              <a:pathLst>
                <a:path w="2333" h="1971" extrusionOk="0">
                  <a:moveTo>
                    <a:pt x="1366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25" y="1888"/>
                    <a:pt x="1070" y="1971"/>
                    <a:pt x="1311" y="1971"/>
                  </a:cubicBezTo>
                  <a:cubicBezTo>
                    <a:pt x="1830" y="1971"/>
                    <a:pt x="2333" y="1588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2"/>
            <p:cNvSpPr/>
            <p:nvPr/>
          </p:nvSpPr>
          <p:spPr>
            <a:xfrm>
              <a:off x="3392425" y="676342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2"/>
            <p:cNvSpPr/>
            <p:nvPr/>
          </p:nvSpPr>
          <p:spPr>
            <a:xfrm>
              <a:off x="32217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2"/>
            <p:cNvSpPr/>
            <p:nvPr/>
          </p:nvSpPr>
          <p:spPr>
            <a:xfrm>
              <a:off x="32217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2"/>
            <p:cNvSpPr/>
            <p:nvPr/>
          </p:nvSpPr>
          <p:spPr>
            <a:xfrm>
              <a:off x="32217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2"/>
            <p:cNvSpPr/>
            <p:nvPr/>
          </p:nvSpPr>
          <p:spPr>
            <a:xfrm>
              <a:off x="32217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399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2"/>
            <p:cNvSpPr/>
            <p:nvPr/>
          </p:nvSpPr>
          <p:spPr>
            <a:xfrm>
              <a:off x="32217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81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2"/>
            <p:cNvSpPr/>
            <p:nvPr/>
          </p:nvSpPr>
          <p:spPr>
            <a:xfrm>
              <a:off x="32217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5" y="1888"/>
                    <a:pt x="1064" y="1971"/>
                    <a:pt x="1298" y="1971"/>
                  </a:cubicBezTo>
                  <a:cubicBezTo>
                    <a:pt x="1800" y="1971"/>
                    <a:pt x="2276" y="1588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2"/>
            <p:cNvSpPr/>
            <p:nvPr/>
          </p:nvSpPr>
          <p:spPr>
            <a:xfrm>
              <a:off x="32217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5"/>
                    <a:pt x="2276" y="967"/>
                  </a:cubicBezTo>
                  <a:cubicBezTo>
                    <a:pt x="2276" y="398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Barlow"/>
              <a:buChar char="●"/>
              <a:defRPr sz="18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Barlow"/>
              <a:buChar char="○"/>
              <a:defRPr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Barlow"/>
              <a:buChar char="■"/>
              <a:defRPr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Barlow"/>
              <a:buChar char="●"/>
              <a:defRPr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Barlow"/>
              <a:buChar char="○"/>
              <a:defRPr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Barlow"/>
              <a:buChar char="■"/>
              <a:defRPr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Barlow"/>
              <a:buChar char="●"/>
              <a:defRPr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Barlow"/>
              <a:buChar char="○"/>
              <a:defRPr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Barlow"/>
              <a:buChar char="■"/>
              <a:defRPr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18"/>
          <p:cNvSpPr txBox="1">
            <a:spLocks noGrp="1"/>
          </p:cNvSpPr>
          <p:nvPr>
            <p:ph type="ctrTitle"/>
          </p:nvPr>
        </p:nvSpPr>
        <p:spPr>
          <a:xfrm>
            <a:off x="930025" y="693668"/>
            <a:ext cx="7880900" cy="169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b="0" dirty="0">
                <a:latin typeface="Montserrat ExtraBold" panose="00000900000000000000" pitchFamily="2" charset="-52"/>
              </a:rPr>
              <a:t>г</a:t>
            </a:r>
            <a:r>
              <a:rPr lang="ru-RU" b="0" dirty="0" smtClean="0">
                <a:latin typeface="Montserrat ExtraBold" panose="00000900000000000000" pitchFamily="2" charset="-52"/>
              </a:rPr>
              <a:t>уманитарных </a:t>
            </a:r>
            <a:r>
              <a:rPr lang="ru-RU" b="0" dirty="0">
                <a:latin typeface="Montserrat ExtraBold" panose="00000900000000000000" pitchFamily="2" charset="-52"/>
              </a:rPr>
              <a:t>и социальных </a:t>
            </a:r>
            <a:r>
              <a:rPr lang="ru-RU" b="0" dirty="0" smtClean="0">
                <a:latin typeface="Montserrat ExtraBold" panose="00000900000000000000" pitchFamily="2" charset="-52"/>
              </a:rPr>
              <a:t>наук</a:t>
            </a:r>
            <a:endParaRPr dirty="0">
              <a:latin typeface="Montserrat ExtraBold" panose="00000900000000000000" pitchFamily="2" charset="-52"/>
            </a:endParaRPr>
          </a:p>
        </p:txBody>
      </p:sp>
      <p:sp>
        <p:nvSpPr>
          <p:cNvPr id="471" name="Google Shape;471;p18"/>
          <p:cNvSpPr txBox="1">
            <a:spLocks noGrp="1"/>
          </p:cNvSpPr>
          <p:nvPr>
            <p:ph type="ctrTitle" idx="3"/>
          </p:nvPr>
        </p:nvSpPr>
        <p:spPr>
          <a:xfrm>
            <a:off x="942191" y="1754339"/>
            <a:ext cx="7282387" cy="190654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990"/>
            </a:pPr>
            <a:r>
              <a:rPr lang="ru-RU" sz="1600" dirty="0">
                <a:latin typeface="Montserrat" panose="00000500000000000000" pitchFamily="2" charset="-52"/>
              </a:rPr>
              <a:t>Кафедра "Социальные науки, журналистики и информации"</a:t>
            </a:r>
            <a:endParaRPr sz="1600" dirty="0">
              <a:latin typeface="Montserrat" panose="00000500000000000000" pitchFamily="2" charset="-52"/>
            </a:endParaRPr>
          </a:p>
        </p:txBody>
      </p:sp>
      <p:sp>
        <p:nvSpPr>
          <p:cNvPr id="472" name="Google Shape;472;p18"/>
          <p:cNvSpPr/>
          <p:nvPr/>
        </p:nvSpPr>
        <p:spPr>
          <a:xfrm rot="10800000">
            <a:off x="4352860" y="5048254"/>
            <a:ext cx="1969850" cy="196985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18"/>
          <p:cNvSpPr/>
          <p:nvPr/>
        </p:nvSpPr>
        <p:spPr>
          <a:xfrm rot="10800000">
            <a:off x="7210275" y="5035869"/>
            <a:ext cx="1969850" cy="1969850"/>
          </a:xfrm>
          <a:prstGeom prst="pie">
            <a:avLst>
              <a:gd name="adj1" fmla="val 0"/>
              <a:gd name="adj2" fmla="val 5399043"/>
            </a:avLst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18"/>
          <p:cNvSpPr/>
          <p:nvPr/>
        </p:nvSpPr>
        <p:spPr>
          <a:xfrm>
            <a:off x="5329668" y="4771459"/>
            <a:ext cx="2492331" cy="2492331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5" name="Google Shape;475;p18"/>
          <p:cNvGrpSpPr/>
          <p:nvPr/>
        </p:nvGrpSpPr>
        <p:grpSpPr>
          <a:xfrm>
            <a:off x="8793150" y="4760063"/>
            <a:ext cx="1565675" cy="1025300"/>
            <a:chOff x="4585200" y="4027350"/>
            <a:chExt cx="1565675" cy="1025300"/>
          </a:xfrm>
        </p:grpSpPr>
        <p:sp>
          <p:nvSpPr>
            <p:cNvPr id="476" name="Google Shape;476;p18"/>
            <p:cNvSpPr/>
            <p:nvPr/>
          </p:nvSpPr>
          <p:spPr>
            <a:xfrm>
              <a:off x="4585200" y="4624400"/>
              <a:ext cx="68300" cy="57100"/>
            </a:xfrm>
            <a:custGeom>
              <a:avLst/>
              <a:gdLst/>
              <a:ahLst/>
              <a:cxnLst/>
              <a:rect l="l" t="t" r="r" b="b"/>
              <a:pathLst>
                <a:path w="2732" h="2284" extrusionOk="0">
                  <a:moveTo>
                    <a:pt x="1594" y="179"/>
                  </a:moveTo>
                  <a:cubicBezTo>
                    <a:pt x="2106" y="179"/>
                    <a:pt x="2504" y="634"/>
                    <a:pt x="2561" y="1146"/>
                  </a:cubicBezTo>
                  <a:cubicBezTo>
                    <a:pt x="2523" y="1712"/>
                    <a:pt x="2060" y="2078"/>
                    <a:pt x="1587" y="2078"/>
                  </a:cubicBezTo>
                  <a:cubicBezTo>
                    <a:pt x="1346" y="2078"/>
                    <a:pt x="1103" y="1983"/>
                    <a:pt x="911" y="1772"/>
                  </a:cubicBezTo>
                  <a:cubicBezTo>
                    <a:pt x="342" y="1203"/>
                    <a:pt x="740" y="179"/>
                    <a:pt x="1594" y="179"/>
                  </a:cubicBezTo>
                  <a:close/>
                  <a:moveTo>
                    <a:pt x="1569" y="0"/>
                  </a:moveTo>
                  <a:cubicBezTo>
                    <a:pt x="1279" y="0"/>
                    <a:pt x="982" y="108"/>
                    <a:pt x="740" y="350"/>
                  </a:cubicBezTo>
                  <a:cubicBezTo>
                    <a:pt x="1" y="1089"/>
                    <a:pt x="513" y="2284"/>
                    <a:pt x="1594" y="2284"/>
                  </a:cubicBezTo>
                  <a:cubicBezTo>
                    <a:pt x="2219" y="2284"/>
                    <a:pt x="2731" y="1772"/>
                    <a:pt x="2731" y="1146"/>
                  </a:cubicBezTo>
                  <a:cubicBezTo>
                    <a:pt x="2731" y="457"/>
                    <a:pt x="2165" y="0"/>
                    <a:pt x="15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77" name="Google Shape;477;p18"/>
            <p:cNvGrpSpPr/>
            <p:nvPr/>
          </p:nvGrpSpPr>
          <p:grpSpPr>
            <a:xfrm>
              <a:off x="4622175" y="4027350"/>
              <a:ext cx="1528700" cy="1025300"/>
              <a:chOff x="4622175" y="4027350"/>
              <a:chExt cx="1528700" cy="1025300"/>
            </a:xfrm>
          </p:grpSpPr>
          <p:sp>
            <p:nvSpPr>
              <p:cNvPr id="478" name="Google Shape;478;p18"/>
              <p:cNvSpPr/>
              <p:nvPr/>
            </p:nvSpPr>
            <p:spPr>
              <a:xfrm>
                <a:off x="4622175" y="4027350"/>
                <a:ext cx="1528700" cy="1025300"/>
              </a:xfrm>
              <a:custGeom>
                <a:avLst/>
                <a:gdLst/>
                <a:ahLst/>
                <a:cxnLst/>
                <a:rect l="l" t="t" r="r" b="b"/>
                <a:pathLst>
                  <a:path w="61148" h="41012" extrusionOk="0">
                    <a:moveTo>
                      <a:pt x="1" y="1"/>
                    </a:moveTo>
                    <a:cubicBezTo>
                      <a:pt x="171" y="10922"/>
                      <a:pt x="4665" y="21331"/>
                      <a:pt x="12458" y="29010"/>
                    </a:cubicBezTo>
                    <a:cubicBezTo>
                      <a:pt x="20250" y="36689"/>
                      <a:pt x="30773" y="41012"/>
                      <a:pt x="41752" y="41012"/>
                    </a:cubicBezTo>
                    <a:lnTo>
                      <a:pt x="61148" y="41012"/>
                    </a:lnTo>
                    <a:lnTo>
                      <a:pt x="61148" y="40784"/>
                    </a:lnTo>
                    <a:lnTo>
                      <a:pt x="41752" y="40784"/>
                    </a:lnTo>
                    <a:cubicBezTo>
                      <a:pt x="19113" y="40728"/>
                      <a:pt x="683" y="22582"/>
                      <a:pt x="22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18"/>
              <p:cNvSpPr/>
              <p:nvPr/>
            </p:nvSpPr>
            <p:spPr>
              <a:xfrm>
                <a:off x="4622175" y="4027350"/>
                <a:ext cx="4300" cy="59870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3948" extrusionOk="0">
                    <a:moveTo>
                      <a:pt x="1" y="1"/>
                    </a:moveTo>
                    <a:lnTo>
                      <a:pt x="1" y="23948"/>
                    </a:lnTo>
                    <a:lnTo>
                      <a:pt x="171" y="23948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80" name="Google Shape;480;p18"/>
          <p:cNvGrpSpPr/>
          <p:nvPr/>
        </p:nvGrpSpPr>
        <p:grpSpPr>
          <a:xfrm>
            <a:off x="370797" y="5075174"/>
            <a:ext cx="1555700" cy="1026725"/>
            <a:chOff x="4607975" y="5301500"/>
            <a:chExt cx="1555700" cy="1026725"/>
          </a:xfrm>
        </p:grpSpPr>
        <p:sp>
          <p:nvSpPr>
            <p:cNvPr id="481" name="Google Shape;481;p18"/>
            <p:cNvSpPr/>
            <p:nvPr/>
          </p:nvSpPr>
          <p:spPr>
            <a:xfrm>
              <a:off x="4607975" y="5301500"/>
              <a:ext cx="1530100" cy="1026725"/>
            </a:xfrm>
            <a:custGeom>
              <a:avLst/>
              <a:gdLst/>
              <a:ahLst/>
              <a:cxnLst/>
              <a:rect l="l" t="t" r="r" b="b"/>
              <a:pathLst>
                <a:path w="61204" h="41069" extrusionOk="0">
                  <a:moveTo>
                    <a:pt x="60976" y="0"/>
                  </a:moveTo>
                  <a:cubicBezTo>
                    <a:pt x="60465" y="22639"/>
                    <a:pt x="42035" y="40727"/>
                    <a:pt x="19396" y="40841"/>
                  </a:cubicBezTo>
                  <a:lnTo>
                    <a:pt x="0" y="40841"/>
                  </a:lnTo>
                  <a:lnTo>
                    <a:pt x="0" y="41068"/>
                  </a:lnTo>
                  <a:lnTo>
                    <a:pt x="19396" y="41068"/>
                  </a:lnTo>
                  <a:cubicBezTo>
                    <a:pt x="42206" y="41011"/>
                    <a:pt x="60749" y="22753"/>
                    <a:pt x="612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8"/>
            <p:cNvSpPr/>
            <p:nvPr/>
          </p:nvSpPr>
          <p:spPr>
            <a:xfrm>
              <a:off x="6096825" y="5898575"/>
              <a:ext cx="66850" cy="58500"/>
            </a:xfrm>
            <a:custGeom>
              <a:avLst/>
              <a:gdLst/>
              <a:ahLst/>
              <a:cxnLst/>
              <a:rect l="l" t="t" r="r" b="b"/>
              <a:pathLst>
                <a:path w="2674" h="2340" extrusionOk="0">
                  <a:moveTo>
                    <a:pt x="1536" y="178"/>
                  </a:moveTo>
                  <a:lnTo>
                    <a:pt x="1536" y="235"/>
                  </a:lnTo>
                  <a:cubicBezTo>
                    <a:pt x="2048" y="235"/>
                    <a:pt x="2503" y="633"/>
                    <a:pt x="2503" y="1202"/>
                  </a:cubicBezTo>
                  <a:cubicBezTo>
                    <a:pt x="2465" y="1739"/>
                    <a:pt x="2012" y="2095"/>
                    <a:pt x="1547" y="2095"/>
                  </a:cubicBezTo>
                  <a:cubicBezTo>
                    <a:pt x="1323" y="2095"/>
                    <a:pt x="1096" y="2012"/>
                    <a:pt x="911" y="1827"/>
                  </a:cubicBezTo>
                  <a:cubicBezTo>
                    <a:pt x="285" y="1202"/>
                    <a:pt x="683" y="235"/>
                    <a:pt x="1536" y="178"/>
                  </a:cubicBezTo>
                  <a:close/>
                  <a:moveTo>
                    <a:pt x="1546" y="1"/>
                  </a:moveTo>
                  <a:cubicBezTo>
                    <a:pt x="1267" y="1"/>
                    <a:pt x="980" y="109"/>
                    <a:pt x="740" y="348"/>
                  </a:cubicBezTo>
                  <a:cubicBezTo>
                    <a:pt x="0" y="1088"/>
                    <a:pt x="512" y="2339"/>
                    <a:pt x="1536" y="2339"/>
                  </a:cubicBezTo>
                  <a:cubicBezTo>
                    <a:pt x="2162" y="2339"/>
                    <a:pt x="2674" y="1827"/>
                    <a:pt x="2674" y="1202"/>
                  </a:cubicBezTo>
                  <a:cubicBezTo>
                    <a:pt x="2674" y="471"/>
                    <a:pt x="2128" y="1"/>
                    <a:pt x="1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8"/>
            <p:cNvSpPr/>
            <p:nvPr/>
          </p:nvSpPr>
          <p:spPr>
            <a:xfrm>
              <a:off x="6132375" y="5301500"/>
              <a:ext cx="5700" cy="600100"/>
            </a:xfrm>
            <a:custGeom>
              <a:avLst/>
              <a:gdLst/>
              <a:ahLst/>
              <a:cxnLst/>
              <a:rect l="l" t="t" r="r" b="b"/>
              <a:pathLst>
                <a:path w="228" h="24004" extrusionOk="0">
                  <a:moveTo>
                    <a:pt x="0" y="0"/>
                  </a:moveTo>
                  <a:lnTo>
                    <a:pt x="0" y="24004"/>
                  </a:lnTo>
                  <a:lnTo>
                    <a:pt x="228" y="240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4" name="Google Shape;484;p18"/>
          <p:cNvGrpSpPr/>
          <p:nvPr/>
        </p:nvGrpSpPr>
        <p:grpSpPr>
          <a:xfrm>
            <a:off x="998935" y="4959413"/>
            <a:ext cx="405300" cy="1632850"/>
            <a:chOff x="6743300" y="5794925"/>
            <a:chExt cx="405300" cy="1632850"/>
          </a:xfrm>
        </p:grpSpPr>
        <p:sp>
          <p:nvSpPr>
            <p:cNvPr id="485" name="Google Shape;485;p18"/>
            <p:cNvSpPr/>
            <p:nvPr/>
          </p:nvSpPr>
          <p:spPr>
            <a:xfrm>
              <a:off x="7083150" y="64990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8"/>
            <p:cNvSpPr/>
            <p:nvPr/>
          </p:nvSpPr>
          <p:spPr>
            <a:xfrm>
              <a:off x="7083150" y="632267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8"/>
            <p:cNvSpPr/>
            <p:nvPr/>
          </p:nvSpPr>
          <p:spPr>
            <a:xfrm>
              <a:off x="7083550" y="6147700"/>
              <a:ext cx="57925" cy="48600"/>
            </a:xfrm>
            <a:custGeom>
              <a:avLst/>
              <a:gdLst/>
              <a:ahLst/>
              <a:cxnLst/>
              <a:rect l="l" t="t" r="r" b="b"/>
              <a:pathLst>
                <a:path w="2317" h="1944" extrusionOk="0">
                  <a:moveTo>
                    <a:pt x="1281" y="1"/>
                  </a:moveTo>
                  <a:cubicBezTo>
                    <a:pt x="417" y="1"/>
                    <a:pt x="1" y="1043"/>
                    <a:pt x="610" y="1653"/>
                  </a:cubicBezTo>
                  <a:cubicBezTo>
                    <a:pt x="812" y="1854"/>
                    <a:pt x="1055" y="1944"/>
                    <a:pt x="1294" y="1944"/>
                  </a:cubicBezTo>
                  <a:cubicBezTo>
                    <a:pt x="1795" y="1944"/>
                    <a:pt x="2278" y="1548"/>
                    <a:pt x="2317" y="970"/>
                  </a:cubicBezTo>
                  <a:cubicBezTo>
                    <a:pt x="2317" y="401"/>
                    <a:pt x="1862" y="3"/>
                    <a:pt x="1350" y="3"/>
                  </a:cubicBezTo>
                  <a:cubicBezTo>
                    <a:pt x="1327" y="2"/>
                    <a:pt x="1304" y="1"/>
                    <a:pt x="12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8"/>
            <p:cNvSpPr/>
            <p:nvPr/>
          </p:nvSpPr>
          <p:spPr>
            <a:xfrm>
              <a:off x="7083150" y="59714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8"/>
            <p:cNvSpPr/>
            <p:nvPr/>
          </p:nvSpPr>
          <p:spPr>
            <a:xfrm>
              <a:off x="7091675" y="579492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012" y="1"/>
                  </a:moveTo>
                  <a:cubicBezTo>
                    <a:pt x="497" y="1"/>
                    <a:pt x="1" y="396"/>
                    <a:pt x="1" y="974"/>
                  </a:cubicBezTo>
                  <a:cubicBezTo>
                    <a:pt x="1" y="1543"/>
                    <a:pt x="456" y="1941"/>
                    <a:pt x="1025" y="1941"/>
                  </a:cubicBezTo>
                  <a:cubicBezTo>
                    <a:pt x="1878" y="1941"/>
                    <a:pt x="2276" y="918"/>
                    <a:pt x="1707" y="292"/>
                  </a:cubicBezTo>
                  <a:cubicBezTo>
                    <a:pt x="1506" y="90"/>
                    <a:pt x="1257" y="1"/>
                    <a:pt x="10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8"/>
            <p:cNvSpPr/>
            <p:nvPr/>
          </p:nvSpPr>
          <p:spPr>
            <a:xfrm>
              <a:off x="7083150" y="737925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7" y="1941"/>
                    <a:pt x="1322" y="1941"/>
                  </a:cubicBezTo>
                  <a:cubicBezTo>
                    <a:pt x="1836" y="1941"/>
                    <a:pt x="2333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8"/>
            <p:cNvSpPr/>
            <p:nvPr/>
          </p:nvSpPr>
          <p:spPr>
            <a:xfrm>
              <a:off x="7083150" y="72029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8"/>
            <p:cNvSpPr/>
            <p:nvPr/>
          </p:nvSpPr>
          <p:spPr>
            <a:xfrm>
              <a:off x="7083150" y="7026575"/>
              <a:ext cx="58325" cy="48900"/>
            </a:xfrm>
            <a:custGeom>
              <a:avLst/>
              <a:gdLst/>
              <a:ahLst/>
              <a:cxnLst/>
              <a:rect l="l" t="t" r="r" b="b"/>
              <a:pathLst>
                <a:path w="2333" h="1956" extrusionOk="0">
                  <a:moveTo>
                    <a:pt x="1366" y="1"/>
                  </a:moveTo>
                  <a:cubicBezTo>
                    <a:pt x="456" y="1"/>
                    <a:pt x="1" y="1024"/>
                    <a:pt x="626" y="1650"/>
                  </a:cubicBezTo>
                  <a:cubicBezTo>
                    <a:pt x="837" y="1861"/>
                    <a:pt x="1093" y="1956"/>
                    <a:pt x="1343" y="1956"/>
                  </a:cubicBezTo>
                  <a:cubicBezTo>
                    <a:pt x="1832" y="1956"/>
                    <a:pt x="2295" y="1590"/>
                    <a:pt x="2333" y="1024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8"/>
            <p:cNvSpPr/>
            <p:nvPr/>
          </p:nvSpPr>
          <p:spPr>
            <a:xfrm>
              <a:off x="7083150" y="6850250"/>
              <a:ext cx="58325" cy="49325"/>
            </a:xfrm>
            <a:custGeom>
              <a:avLst/>
              <a:gdLst/>
              <a:ahLst/>
              <a:cxnLst/>
              <a:rect l="l" t="t" r="r" b="b"/>
              <a:pathLst>
                <a:path w="2333" h="1973" extrusionOk="0">
                  <a:moveTo>
                    <a:pt x="1366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7" y="1890"/>
                    <a:pt x="1070" y="1972"/>
                    <a:pt x="1308" y="1972"/>
                  </a:cubicBezTo>
                  <a:cubicBezTo>
                    <a:pt x="1810" y="1972"/>
                    <a:pt x="2294" y="1603"/>
                    <a:pt x="2333" y="1024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8"/>
            <p:cNvSpPr/>
            <p:nvPr/>
          </p:nvSpPr>
          <p:spPr>
            <a:xfrm>
              <a:off x="7083150" y="66753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8"/>
            <p:cNvSpPr/>
            <p:nvPr/>
          </p:nvSpPr>
          <p:spPr>
            <a:xfrm>
              <a:off x="6913925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8"/>
            <p:cNvSpPr/>
            <p:nvPr/>
          </p:nvSpPr>
          <p:spPr>
            <a:xfrm>
              <a:off x="6913925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8"/>
            <p:cNvSpPr/>
            <p:nvPr/>
          </p:nvSpPr>
          <p:spPr>
            <a:xfrm>
              <a:off x="6914300" y="6147700"/>
              <a:ext cx="56525" cy="48600"/>
            </a:xfrm>
            <a:custGeom>
              <a:avLst/>
              <a:gdLst/>
              <a:ahLst/>
              <a:cxnLst/>
              <a:rect l="l" t="t" r="r" b="b"/>
              <a:pathLst>
                <a:path w="2261" h="1944" extrusionOk="0">
                  <a:moveTo>
                    <a:pt x="1226" y="1"/>
                  </a:moveTo>
                  <a:cubicBezTo>
                    <a:pt x="364" y="1"/>
                    <a:pt x="0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8"/>
            <p:cNvSpPr/>
            <p:nvPr/>
          </p:nvSpPr>
          <p:spPr>
            <a:xfrm>
              <a:off x="6913925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8"/>
            <p:cNvSpPr/>
            <p:nvPr/>
          </p:nvSpPr>
          <p:spPr>
            <a:xfrm>
              <a:off x="6921050" y="57949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025" y="1"/>
                  </a:moveTo>
                  <a:cubicBezTo>
                    <a:pt x="527" y="1"/>
                    <a:pt x="57" y="396"/>
                    <a:pt x="57" y="974"/>
                  </a:cubicBezTo>
                  <a:cubicBezTo>
                    <a:pt x="0" y="1543"/>
                    <a:pt x="455" y="1941"/>
                    <a:pt x="1024" y="1941"/>
                  </a:cubicBezTo>
                  <a:cubicBezTo>
                    <a:pt x="1877" y="1941"/>
                    <a:pt x="2332" y="918"/>
                    <a:pt x="1707" y="292"/>
                  </a:cubicBezTo>
                  <a:cubicBezTo>
                    <a:pt x="1505" y="90"/>
                    <a:pt x="1262" y="1"/>
                    <a:pt x="1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8"/>
            <p:cNvSpPr/>
            <p:nvPr/>
          </p:nvSpPr>
          <p:spPr>
            <a:xfrm>
              <a:off x="6913925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8"/>
            <p:cNvSpPr/>
            <p:nvPr/>
          </p:nvSpPr>
          <p:spPr>
            <a:xfrm>
              <a:off x="6913925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8"/>
            <p:cNvSpPr/>
            <p:nvPr/>
          </p:nvSpPr>
          <p:spPr>
            <a:xfrm>
              <a:off x="6913925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9" y="1"/>
                  </a:moveTo>
                  <a:cubicBezTo>
                    <a:pt x="399" y="1"/>
                    <a:pt x="1" y="1024"/>
                    <a:pt x="570" y="1650"/>
                  </a:cubicBezTo>
                  <a:cubicBezTo>
                    <a:pt x="781" y="1861"/>
                    <a:pt x="1037" y="1956"/>
                    <a:pt x="1286" y="1956"/>
                  </a:cubicBezTo>
                  <a:cubicBezTo>
                    <a:pt x="1776" y="1956"/>
                    <a:pt x="2238" y="1590"/>
                    <a:pt x="2276" y="1024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8"/>
            <p:cNvSpPr/>
            <p:nvPr/>
          </p:nvSpPr>
          <p:spPr>
            <a:xfrm>
              <a:off x="6913925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9" y="0"/>
                  </a:moveTo>
                  <a:cubicBezTo>
                    <a:pt x="399" y="0"/>
                    <a:pt x="1" y="1081"/>
                    <a:pt x="570" y="1707"/>
                  </a:cubicBezTo>
                  <a:cubicBezTo>
                    <a:pt x="771" y="1890"/>
                    <a:pt x="1019" y="1972"/>
                    <a:pt x="1263" y="1972"/>
                  </a:cubicBezTo>
                  <a:cubicBezTo>
                    <a:pt x="1778" y="1972"/>
                    <a:pt x="2276" y="1603"/>
                    <a:pt x="2276" y="1024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8"/>
            <p:cNvSpPr/>
            <p:nvPr/>
          </p:nvSpPr>
          <p:spPr>
            <a:xfrm>
              <a:off x="6913925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8"/>
            <p:cNvSpPr/>
            <p:nvPr/>
          </p:nvSpPr>
          <p:spPr>
            <a:xfrm>
              <a:off x="6743300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8"/>
            <p:cNvSpPr/>
            <p:nvPr/>
          </p:nvSpPr>
          <p:spPr>
            <a:xfrm>
              <a:off x="6743300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8"/>
            <p:cNvSpPr/>
            <p:nvPr/>
          </p:nvSpPr>
          <p:spPr>
            <a:xfrm>
              <a:off x="6743650" y="6147700"/>
              <a:ext cx="56550" cy="48600"/>
            </a:xfrm>
            <a:custGeom>
              <a:avLst/>
              <a:gdLst/>
              <a:ahLst/>
              <a:cxnLst/>
              <a:rect l="l" t="t" r="r" b="b"/>
              <a:pathLst>
                <a:path w="2262" h="1944" extrusionOk="0">
                  <a:moveTo>
                    <a:pt x="1226" y="1"/>
                  </a:moveTo>
                  <a:cubicBezTo>
                    <a:pt x="365" y="1"/>
                    <a:pt x="1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8"/>
            <p:cNvSpPr/>
            <p:nvPr/>
          </p:nvSpPr>
          <p:spPr>
            <a:xfrm>
              <a:off x="6743300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8"/>
            <p:cNvSpPr/>
            <p:nvPr/>
          </p:nvSpPr>
          <p:spPr>
            <a:xfrm>
              <a:off x="6751825" y="57949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968" y="1"/>
                  </a:moveTo>
                  <a:cubicBezTo>
                    <a:pt x="471" y="1"/>
                    <a:pt x="0" y="396"/>
                    <a:pt x="0" y="974"/>
                  </a:cubicBezTo>
                  <a:cubicBezTo>
                    <a:pt x="0" y="1543"/>
                    <a:pt x="399" y="1941"/>
                    <a:pt x="967" y="1941"/>
                  </a:cubicBezTo>
                  <a:cubicBezTo>
                    <a:pt x="1821" y="1941"/>
                    <a:pt x="2276" y="918"/>
                    <a:pt x="1650" y="292"/>
                  </a:cubicBezTo>
                  <a:cubicBezTo>
                    <a:pt x="1448" y="90"/>
                    <a:pt x="1205" y="1"/>
                    <a:pt x="9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8"/>
            <p:cNvSpPr/>
            <p:nvPr/>
          </p:nvSpPr>
          <p:spPr>
            <a:xfrm>
              <a:off x="6743300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18"/>
            <p:cNvSpPr/>
            <p:nvPr/>
          </p:nvSpPr>
          <p:spPr>
            <a:xfrm>
              <a:off x="6743300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8"/>
            <p:cNvSpPr/>
            <p:nvPr/>
          </p:nvSpPr>
          <p:spPr>
            <a:xfrm>
              <a:off x="6743300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8" y="1"/>
                  </a:moveTo>
                  <a:cubicBezTo>
                    <a:pt x="455" y="1"/>
                    <a:pt x="0" y="1024"/>
                    <a:pt x="569" y="1650"/>
                  </a:cubicBezTo>
                  <a:cubicBezTo>
                    <a:pt x="780" y="1861"/>
                    <a:pt x="1042" y="1956"/>
                    <a:pt x="1298" y="1956"/>
                  </a:cubicBezTo>
                  <a:cubicBezTo>
                    <a:pt x="1800" y="1956"/>
                    <a:pt x="2275" y="1590"/>
                    <a:pt x="2275" y="1024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6743300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8" y="0"/>
                  </a:moveTo>
                  <a:cubicBezTo>
                    <a:pt x="398" y="0"/>
                    <a:pt x="0" y="1081"/>
                    <a:pt x="569" y="1707"/>
                  </a:cubicBezTo>
                  <a:cubicBezTo>
                    <a:pt x="770" y="1890"/>
                    <a:pt x="1018" y="1972"/>
                    <a:pt x="1262" y="1972"/>
                  </a:cubicBezTo>
                  <a:cubicBezTo>
                    <a:pt x="1778" y="1972"/>
                    <a:pt x="2275" y="1603"/>
                    <a:pt x="2275" y="1024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6743300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5" name="Google Shape;515;p18"/>
          <p:cNvGrpSpPr/>
          <p:nvPr/>
        </p:nvGrpSpPr>
        <p:grpSpPr>
          <a:xfrm>
            <a:off x="8129775" y="2786975"/>
            <a:ext cx="746575" cy="400575"/>
            <a:chOff x="7806350" y="6499313"/>
            <a:chExt cx="746575" cy="400575"/>
          </a:xfrm>
        </p:grpSpPr>
        <p:sp>
          <p:nvSpPr>
            <p:cNvPr id="516" name="Google Shape;516;p18"/>
            <p:cNvSpPr/>
            <p:nvPr/>
          </p:nvSpPr>
          <p:spPr>
            <a:xfrm>
              <a:off x="848750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455" y="0"/>
                    <a:pt x="0" y="1081"/>
                    <a:pt x="626" y="1650"/>
                  </a:cubicBezTo>
                  <a:cubicBezTo>
                    <a:pt x="834" y="1858"/>
                    <a:pt x="1087" y="1953"/>
                    <a:pt x="1332" y="1953"/>
                  </a:cubicBezTo>
                  <a:cubicBezTo>
                    <a:pt x="1820" y="1953"/>
                    <a:pt x="2275" y="1574"/>
                    <a:pt x="2275" y="967"/>
                  </a:cubicBezTo>
                  <a:cubicBezTo>
                    <a:pt x="2275" y="455"/>
                    <a:pt x="1877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848750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7" y="1941"/>
                  </a:cubicBezTo>
                  <a:cubicBezTo>
                    <a:pt x="1805" y="1941"/>
                    <a:pt x="2275" y="1546"/>
                    <a:pt x="2275" y="968"/>
                  </a:cubicBezTo>
                  <a:cubicBezTo>
                    <a:pt x="2275" y="456"/>
                    <a:pt x="1877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84960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0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8316850" y="6851038"/>
              <a:ext cx="58325" cy="48850"/>
            </a:xfrm>
            <a:custGeom>
              <a:avLst/>
              <a:gdLst/>
              <a:ahLst/>
              <a:cxnLst/>
              <a:rect l="l" t="t" r="r" b="b"/>
              <a:pathLst>
                <a:path w="2333" h="1954" extrusionOk="0">
                  <a:moveTo>
                    <a:pt x="1309" y="0"/>
                  </a:moveTo>
                  <a:cubicBezTo>
                    <a:pt x="456" y="0"/>
                    <a:pt x="1" y="1081"/>
                    <a:pt x="626" y="1650"/>
                  </a:cubicBezTo>
                  <a:cubicBezTo>
                    <a:pt x="835" y="1858"/>
                    <a:pt x="1094" y="1953"/>
                    <a:pt x="1347" y="1953"/>
                  </a:cubicBezTo>
                  <a:cubicBezTo>
                    <a:pt x="1852" y="1953"/>
                    <a:pt x="2333" y="1574"/>
                    <a:pt x="2333" y="967"/>
                  </a:cubicBezTo>
                  <a:cubicBezTo>
                    <a:pt x="2333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8316850" y="6676113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8325375" y="6499313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1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8147625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9" y="0"/>
                    <a:pt x="1" y="1081"/>
                    <a:pt x="569" y="1650"/>
                  </a:cubicBezTo>
                  <a:cubicBezTo>
                    <a:pt x="778" y="1858"/>
                    <a:pt x="1037" y="1953"/>
                    <a:pt x="1290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8147625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69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8154750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86" y="1"/>
                  </a:moveTo>
                  <a:cubicBezTo>
                    <a:pt x="480" y="1"/>
                    <a:pt x="0" y="380"/>
                    <a:pt x="0" y="987"/>
                  </a:cubicBezTo>
                  <a:cubicBezTo>
                    <a:pt x="0" y="1499"/>
                    <a:pt x="455" y="1954"/>
                    <a:pt x="1024" y="1954"/>
                  </a:cubicBezTo>
                  <a:cubicBezTo>
                    <a:pt x="1877" y="1954"/>
                    <a:pt x="2275" y="873"/>
                    <a:pt x="1707" y="304"/>
                  </a:cubicBezTo>
                  <a:cubicBezTo>
                    <a:pt x="1498" y="95"/>
                    <a:pt x="1239" y="1"/>
                    <a:pt x="9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18"/>
            <p:cNvSpPr/>
            <p:nvPr/>
          </p:nvSpPr>
          <p:spPr>
            <a:xfrm>
              <a:off x="7976975" y="6851038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1309" y="0"/>
                  </a:moveTo>
                  <a:cubicBezTo>
                    <a:pt x="399" y="0"/>
                    <a:pt x="1" y="1081"/>
                    <a:pt x="627" y="1650"/>
                  </a:cubicBezTo>
                  <a:cubicBezTo>
                    <a:pt x="816" y="1858"/>
                    <a:pt x="1063" y="1953"/>
                    <a:pt x="1307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7976975" y="6676113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79855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5" y="1"/>
                    <a:pt x="0" y="380"/>
                    <a:pt x="0" y="987"/>
                  </a:cubicBezTo>
                  <a:cubicBezTo>
                    <a:pt x="0" y="1499"/>
                    <a:pt x="398" y="1954"/>
                    <a:pt x="967" y="1954"/>
                  </a:cubicBezTo>
                  <a:cubicBezTo>
                    <a:pt x="1820" y="1954"/>
                    <a:pt x="2275" y="873"/>
                    <a:pt x="1650" y="304"/>
                  </a:cubicBezTo>
                  <a:cubicBezTo>
                    <a:pt x="1441" y="95"/>
                    <a:pt x="1188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8"/>
            <p:cNvSpPr/>
            <p:nvPr/>
          </p:nvSpPr>
          <p:spPr>
            <a:xfrm>
              <a:off x="780635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8" y="0"/>
                    <a:pt x="0" y="1081"/>
                    <a:pt x="626" y="1650"/>
                  </a:cubicBezTo>
                  <a:cubicBezTo>
                    <a:pt x="816" y="1858"/>
                    <a:pt x="1062" y="1953"/>
                    <a:pt x="1306" y="1953"/>
                  </a:cubicBezTo>
                  <a:cubicBezTo>
                    <a:pt x="1795" y="1953"/>
                    <a:pt x="2275" y="1574"/>
                    <a:pt x="2275" y="967"/>
                  </a:cubicBezTo>
                  <a:cubicBezTo>
                    <a:pt x="2275" y="455"/>
                    <a:pt x="1820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8"/>
            <p:cNvSpPr/>
            <p:nvPr/>
          </p:nvSpPr>
          <p:spPr>
            <a:xfrm>
              <a:off x="780635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781487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6" y="1"/>
                    <a:pt x="1" y="380"/>
                    <a:pt x="1" y="987"/>
                  </a:cubicBezTo>
                  <a:cubicBezTo>
                    <a:pt x="1" y="1499"/>
                    <a:pt x="399" y="1954"/>
                    <a:pt x="968" y="1954"/>
                  </a:cubicBezTo>
                  <a:cubicBezTo>
                    <a:pt x="1821" y="1954"/>
                    <a:pt x="2276" y="873"/>
                    <a:pt x="1650" y="304"/>
                  </a:cubicBezTo>
                  <a:cubicBezTo>
                    <a:pt x="1442" y="95"/>
                    <a:pt x="1189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1" name="Google Shape;531;p18"/>
          <p:cNvGrpSpPr/>
          <p:nvPr/>
        </p:nvGrpSpPr>
        <p:grpSpPr>
          <a:xfrm>
            <a:off x="9291563" y="5423163"/>
            <a:ext cx="568850" cy="1103675"/>
            <a:chOff x="3221775" y="6410750"/>
            <a:chExt cx="568850" cy="1103675"/>
          </a:xfrm>
        </p:grpSpPr>
        <p:sp>
          <p:nvSpPr>
            <p:cNvPr id="532" name="Google Shape;532;p18"/>
            <p:cNvSpPr/>
            <p:nvPr/>
          </p:nvSpPr>
          <p:spPr>
            <a:xfrm>
              <a:off x="3733700" y="65870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18"/>
            <p:cNvSpPr/>
            <p:nvPr/>
          </p:nvSpPr>
          <p:spPr>
            <a:xfrm>
              <a:off x="3733700" y="6410750"/>
              <a:ext cx="56925" cy="49000"/>
            </a:xfrm>
            <a:custGeom>
              <a:avLst/>
              <a:gdLst/>
              <a:ahLst/>
              <a:cxnLst/>
              <a:rect l="l" t="t" r="r" b="b"/>
              <a:pathLst>
                <a:path w="2277" h="1960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18"/>
            <p:cNvSpPr/>
            <p:nvPr/>
          </p:nvSpPr>
          <p:spPr>
            <a:xfrm>
              <a:off x="3733700" y="7465900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18"/>
            <p:cNvSpPr/>
            <p:nvPr/>
          </p:nvSpPr>
          <p:spPr>
            <a:xfrm>
              <a:off x="3733700" y="72909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8"/>
            <p:cNvSpPr/>
            <p:nvPr/>
          </p:nvSpPr>
          <p:spPr>
            <a:xfrm>
              <a:off x="3733700" y="7114650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81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8"/>
            <p:cNvSpPr/>
            <p:nvPr/>
          </p:nvSpPr>
          <p:spPr>
            <a:xfrm>
              <a:off x="3733700" y="6938325"/>
              <a:ext cx="56925" cy="49275"/>
            </a:xfrm>
            <a:custGeom>
              <a:avLst/>
              <a:gdLst/>
              <a:ahLst/>
              <a:cxnLst/>
              <a:rect l="l" t="t" r="r" b="b"/>
              <a:pathLst>
                <a:path w="2277" h="1971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07" y="1888"/>
                    <a:pt x="1040" y="1971"/>
                    <a:pt x="1273" y="1971"/>
                  </a:cubicBezTo>
                  <a:cubicBezTo>
                    <a:pt x="1773" y="1971"/>
                    <a:pt x="2276" y="1588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8"/>
            <p:cNvSpPr/>
            <p:nvPr/>
          </p:nvSpPr>
          <p:spPr>
            <a:xfrm>
              <a:off x="3733700" y="6763425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8"/>
            <p:cNvSpPr/>
            <p:nvPr/>
          </p:nvSpPr>
          <p:spPr>
            <a:xfrm>
              <a:off x="35630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8"/>
            <p:cNvSpPr/>
            <p:nvPr/>
          </p:nvSpPr>
          <p:spPr>
            <a:xfrm>
              <a:off x="35630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8" y="0"/>
                  </a:moveTo>
                  <a:cubicBezTo>
                    <a:pt x="398" y="0"/>
                    <a:pt x="0" y="1081"/>
                    <a:pt x="626" y="1707"/>
                  </a:cubicBezTo>
                  <a:cubicBezTo>
                    <a:pt x="818" y="1881"/>
                    <a:pt x="1047" y="1959"/>
                    <a:pt x="1272" y="1959"/>
                  </a:cubicBezTo>
                  <a:cubicBezTo>
                    <a:pt x="1783" y="1959"/>
                    <a:pt x="2275" y="1559"/>
                    <a:pt x="2275" y="967"/>
                  </a:cubicBezTo>
                  <a:cubicBezTo>
                    <a:pt x="2275" y="456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8"/>
            <p:cNvSpPr/>
            <p:nvPr/>
          </p:nvSpPr>
          <p:spPr>
            <a:xfrm>
              <a:off x="35630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8"/>
            <p:cNvSpPr/>
            <p:nvPr/>
          </p:nvSpPr>
          <p:spPr>
            <a:xfrm>
              <a:off x="35630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8"/>
            <p:cNvSpPr/>
            <p:nvPr/>
          </p:nvSpPr>
          <p:spPr>
            <a:xfrm>
              <a:off x="35630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8"/>
            <p:cNvSpPr/>
            <p:nvPr/>
          </p:nvSpPr>
          <p:spPr>
            <a:xfrm>
              <a:off x="35630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8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07" y="1888"/>
                    <a:pt x="1039" y="1971"/>
                    <a:pt x="1272" y="1971"/>
                  </a:cubicBezTo>
                  <a:cubicBezTo>
                    <a:pt x="1773" y="1971"/>
                    <a:pt x="2275" y="1588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8"/>
            <p:cNvSpPr/>
            <p:nvPr/>
          </p:nvSpPr>
          <p:spPr>
            <a:xfrm>
              <a:off x="35630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8"/>
            <p:cNvSpPr/>
            <p:nvPr/>
          </p:nvSpPr>
          <p:spPr>
            <a:xfrm>
              <a:off x="3392425" y="65870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8"/>
            <p:cNvSpPr/>
            <p:nvPr/>
          </p:nvSpPr>
          <p:spPr>
            <a:xfrm>
              <a:off x="3392425" y="64107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5" y="1941"/>
                    <a:pt x="2276" y="1546"/>
                    <a:pt x="2276" y="967"/>
                  </a:cubicBezTo>
                  <a:cubicBezTo>
                    <a:pt x="2276" y="456"/>
                    <a:pt x="1878" y="57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8"/>
            <p:cNvSpPr/>
            <p:nvPr/>
          </p:nvSpPr>
          <p:spPr>
            <a:xfrm>
              <a:off x="3392425" y="746590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8"/>
            <p:cNvSpPr/>
            <p:nvPr/>
          </p:nvSpPr>
          <p:spPr>
            <a:xfrm>
              <a:off x="3392425" y="72909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8"/>
            <p:cNvSpPr/>
            <p:nvPr/>
          </p:nvSpPr>
          <p:spPr>
            <a:xfrm>
              <a:off x="3392425" y="711465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28" y="1852"/>
                    <a:pt x="1077" y="1941"/>
                    <a:pt x="1321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8"/>
            <p:cNvSpPr/>
            <p:nvPr/>
          </p:nvSpPr>
          <p:spPr>
            <a:xfrm>
              <a:off x="3392425" y="6938325"/>
              <a:ext cx="58325" cy="49275"/>
            </a:xfrm>
            <a:custGeom>
              <a:avLst/>
              <a:gdLst/>
              <a:ahLst/>
              <a:cxnLst/>
              <a:rect l="l" t="t" r="r" b="b"/>
              <a:pathLst>
                <a:path w="2333" h="1971" extrusionOk="0">
                  <a:moveTo>
                    <a:pt x="1366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25" y="1888"/>
                    <a:pt x="1070" y="1971"/>
                    <a:pt x="1311" y="1971"/>
                  </a:cubicBezTo>
                  <a:cubicBezTo>
                    <a:pt x="1830" y="1971"/>
                    <a:pt x="2333" y="1588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8"/>
            <p:cNvSpPr/>
            <p:nvPr/>
          </p:nvSpPr>
          <p:spPr>
            <a:xfrm>
              <a:off x="3392425" y="676342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8"/>
            <p:cNvSpPr/>
            <p:nvPr/>
          </p:nvSpPr>
          <p:spPr>
            <a:xfrm>
              <a:off x="32217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8"/>
            <p:cNvSpPr/>
            <p:nvPr/>
          </p:nvSpPr>
          <p:spPr>
            <a:xfrm>
              <a:off x="32217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8"/>
            <p:cNvSpPr/>
            <p:nvPr/>
          </p:nvSpPr>
          <p:spPr>
            <a:xfrm>
              <a:off x="32217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8"/>
            <p:cNvSpPr/>
            <p:nvPr/>
          </p:nvSpPr>
          <p:spPr>
            <a:xfrm>
              <a:off x="32217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399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8"/>
            <p:cNvSpPr/>
            <p:nvPr/>
          </p:nvSpPr>
          <p:spPr>
            <a:xfrm>
              <a:off x="32217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81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8"/>
            <p:cNvSpPr/>
            <p:nvPr/>
          </p:nvSpPr>
          <p:spPr>
            <a:xfrm>
              <a:off x="32217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5" y="1888"/>
                    <a:pt x="1064" y="1971"/>
                    <a:pt x="1298" y="1971"/>
                  </a:cubicBezTo>
                  <a:cubicBezTo>
                    <a:pt x="1800" y="1971"/>
                    <a:pt x="2276" y="1588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18"/>
            <p:cNvSpPr/>
            <p:nvPr/>
          </p:nvSpPr>
          <p:spPr>
            <a:xfrm>
              <a:off x="32217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5"/>
                    <a:pt x="2276" y="967"/>
                  </a:cubicBezTo>
                  <a:cubicBezTo>
                    <a:pt x="2276" y="398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0" name="Google Shape;560;p18"/>
          <p:cNvSpPr/>
          <p:nvPr/>
        </p:nvSpPr>
        <p:spPr>
          <a:xfrm>
            <a:off x="752774" y="6860705"/>
            <a:ext cx="2899500" cy="3426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18900044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950343" y="415209"/>
            <a:ext cx="29036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Montserrat ExtraBold" panose="00000900000000000000" pitchFamily="2" charset="-52"/>
              </a:rPr>
              <a:t>ФАКУЛЬТЕТ</a:t>
            </a:r>
            <a:endParaRPr lang="ru-RU" sz="2800" dirty="0">
              <a:solidFill>
                <a:schemeClr val="bg1"/>
              </a:solidFill>
              <a:latin typeface="Montserrat ExtraBold" panose="00000900000000000000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5187" y="2887829"/>
            <a:ext cx="8784757" cy="2087392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38C4F2"/>
                </a:solidFill>
              </a:rPr>
              <a:t>6B03205</a:t>
            </a:r>
            <a:r>
              <a:rPr lang="en-US" sz="6000" dirty="0" smtClean="0">
                <a:solidFill>
                  <a:srgbClr val="38C4F2"/>
                </a:solidFill>
                <a:latin typeface="Montserrat ExtraBold" panose="00000900000000000000" pitchFamily="2" charset="-52"/>
              </a:rPr>
              <a:t> </a:t>
            </a:r>
            <a:r>
              <a:rPr lang="en-US" sz="6000" dirty="0">
                <a:solidFill>
                  <a:srgbClr val="38C4F2"/>
                </a:solidFill>
                <a:latin typeface="Montserrat ExtraBold" panose="00000900000000000000" pitchFamily="2" charset="-52"/>
              </a:rPr>
              <a:t>— </a:t>
            </a:r>
            <a:endParaRPr lang="ru-RU" sz="6000" dirty="0" smtClean="0">
              <a:solidFill>
                <a:srgbClr val="38C4F2"/>
              </a:solidFill>
              <a:latin typeface="Montserrat ExtraBold" panose="00000900000000000000" pitchFamily="2" charset="-52"/>
            </a:endParaRPr>
          </a:p>
          <a:p>
            <a:r>
              <a:rPr lang="ru-RU" sz="6000" dirty="0" smtClean="0">
                <a:solidFill>
                  <a:srgbClr val="38C4F2"/>
                </a:solidFill>
                <a:latin typeface="Montserrat ExtraBold" panose="00000900000000000000" pitchFamily="2" charset="-52"/>
              </a:rPr>
              <a:t>Библиотечное дело</a:t>
            </a:r>
            <a:endParaRPr lang="ru-RU" sz="6000" dirty="0">
              <a:solidFill>
                <a:srgbClr val="38C4F2"/>
              </a:solidFill>
              <a:latin typeface="Montserrat ExtraBold" panose="00000900000000000000" pitchFamily="2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750" y="-64323"/>
            <a:ext cx="3166225" cy="3166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19"/>
          <p:cNvSpPr txBox="1">
            <a:spLocks noGrp="1"/>
          </p:cNvSpPr>
          <p:nvPr>
            <p:ph type="title"/>
          </p:nvPr>
        </p:nvSpPr>
        <p:spPr>
          <a:xfrm>
            <a:off x="362100" y="492175"/>
            <a:ext cx="999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kk-KZ" dirty="0">
                <a:latin typeface="Montserrat" panose="00000500000000000000" pitchFamily="2" charset="-52"/>
              </a:rPr>
              <a:t>Что за профессия?</a:t>
            </a:r>
            <a:endParaRPr dirty="0">
              <a:latin typeface="Montserrat" panose="00000500000000000000" pitchFamily="2" charset="-52"/>
            </a:endParaRPr>
          </a:p>
        </p:txBody>
      </p:sp>
      <p:sp>
        <p:nvSpPr>
          <p:cNvPr id="567" name="Google Shape;567;p19"/>
          <p:cNvSpPr txBox="1">
            <a:spLocks noGrp="1"/>
          </p:cNvSpPr>
          <p:nvPr>
            <p:ph type="body" idx="1"/>
          </p:nvPr>
        </p:nvSpPr>
        <p:spPr>
          <a:xfrm>
            <a:off x="211434" y="1641175"/>
            <a:ext cx="9953979" cy="52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2500" b="1" dirty="0">
                <a:solidFill>
                  <a:srgbClr val="38C4F2"/>
                </a:solidFill>
                <a:latin typeface="Montserrat" charset="-52"/>
              </a:rPr>
              <a:t>Библиотекарь – это профессия неограниченных возможностей. Он владеет и распоряжается информацией, которая является ключом к пониманию всех процессов, происходящих в современной жизни. Но деятельность библиотек сегодня не замыкается только на взаимоотношениях «информация – пользователь». </a:t>
            </a:r>
            <a:r>
              <a:rPr lang="ru-RU" sz="2500" b="1" dirty="0" smtClean="0">
                <a:solidFill>
                  <a:srgbClr val="38C4F2"/>
                </a:solidFill>
                <a:latin typeface="Montserrat" charset="-52"/>
              </a:rPr>
              <a:t>Она гораздо шире и </a:t>
            </a:r>
            <a:r>
              <a:rPr lang="ru-RU" sz="2500" b="1" dirty="0" err="1" smtClean="0">
                <a:solidFill>
                  <a:srgbClr val="38C4F2"/>
                </a:solidFill>
                <a:latin typeface="Montserrat" charset="-52"/>
              </a:rPr>
              <a:t>многограннее</a:t>
            </a:r>
            <a:r>
              <a:rPr lang="ru-RU" sz="2500" b="1" dirty="0" smtClean="0">
                <a:solidFill>
                  <a:srgbClr val="38C4F2"/>
                </a:solidFill>
                <a:latin typeface="Montserrat" charset="-52"/>
              </a:rPr>
              <a:t>. </a:t>
            </a:r>
          </a:p>
          <a:p>
            <a:endParaRPr lang="ru-RU" sz="2500" b="1" dirty="0">
              <a:solidFill>
                <a:srgbClr val="38C4F2"/>
              </a:solidFill>
              <a:latin typeface="Montserrat" charset="-52"/>
            </a:endParaRPr>
          </a:p>
          <a:p>
            <a:r>
              <a:rPr lang="ru-RU" sz="2500" b="1" dirty="0">
                <a:solidFill>
                  <a:srgbClr val="38C4F2"/>
                </a:solidFill>
                <a:latin typeface="Montserrat" charset="-52"/>
              </a:rPr>
              <a:t>С</a:t>
            </a:r>
            <a:r>
              <a:rPr lang="ru-RU" sz="2500" b="1" dirty="0" smtClean="0">
                <a:solidFill>
                  <a:srgbClr val="38C4F2"/>
                </a:solidFill>
                <a:latin typeface="Montserrat" charset="-52"/>
              </a:rPr>
              <a:t>овременный </a:t>
            </a:r>
            <a:r>
              <a:rPr lang="ru-RU" sz="2500" b="1" dirty="0">
                <a:solidFill>
                  <a:srgbClr val="38C4F2"/>
                </a:solidFill>
                <a:latin typeface="Montserrat" charset="-52"/>
              </a:rPr>
              <a:t>библиотекарь </a:t>
            </a:r>
            <a:r>
              <a:rPr lang="ru-RU" sz="2500" b="1" dirty="0" smtClean="0">
                <a:solidFill>
                  <a:srgbClr val="38C4F2"/>
                </a:solidFill>
                <a:latin typeface="Montserrat" charset="-52"/>
              </a:rPr>
              <a:t>универсален: он </a:t>
            </a:r>
            <a:r>
              <a:rPr lang="ru-RU" sz="2500" b="1" dirty="0">
                <a:solidFill>
                  <a:srgbClr val="38C4F2"/>
                </a:solidFill>
                <a:latin typeface="Montserrat" charset="-52"/>
              </a:rPr>
              <a:t>и литературовед, и педагог, и языковед, и психолог, и политик, и </a:t>
            </a:r>
            <a:r>
              <a:rPr lang="ru-RU" sz="2500" b="1" dirty="0" smtClean="0">
                <a:solidFill>
                  <a:srgbClr val="38C4F2"/>
                </a:solidFill>
                <a:latin typeface="Montserrat" charset="-52"/>
              </a:rPr>
              <a:t>экономист</a:t>
            </a:r>
            <a:endParaRPr lang="ru-RU" sz="2500" b="1" dirty="0">
              <a:solidFill>
                <a:srgbClr val="38C4F2"/>
              </a:solidFill>
              <a:latin typeface="Montserrat" charset="-52"/>
            </a:endParaRPr>
          </a:p>
        </p:txBody>
      </p:sp>
      <p:grpSp>
        <p:nvGrpSpPr>
          <p:cNvPr id="568" name="Google Shape;568;p19"/>
          <p:cNvGrpSpPr/>
          <p:nvPr/>
        </p:nvGrpSpPr>
        <p:grpSpPr>
          <a:xfrm>
            <a:off x="9467901" y="-9971"/>
            <a:ext cx="1565675" cy="1025300"/>
            <a:chOff x="4585200" y="4027350"/>
            <a:chExt cx="1565675" cy="1025300"/>
          </a:xfrm>
        </p:grpSpPr>
        <p:sp>
          <p:nvSpPr>
            <p:cNvPr id="569" name="Google Shape;569;p19"/>
            <p:cNvSpPr/>
            <p:nvPr/>
          </p:nvSpPr>
          <p:spPr>
            <a:xfrm>
              <a:off x="4585200" y="4624400"/>
              <a:ext cx="68300" cy="57100"/>
            </a:xfrm>
            <a:custGeom>
              <a:avLst/>
              <a:gdLst/>
              <a:ahLst/>
              <a:cxnLst/>
              <a:rect l="l" t="t" r="r" b="b"/>
              <a:pathLst>
                <a:path w="2732" h="2284" extrusionOk="0">
                  <a:moveTo>
                    <a:pt x="1594" y="179"/>
                  </a:moveTo>
                  <a:cubicBezTo>
                    <a:pt x="2106" y="179"/>
                    <a:pt x="2504" y="634"/>
                    <a:pt x="2561" y="1146"/>
                  </a:cubicBezTo>
                  <a:cubicBezTo>
                    <a:pt x="2523" y="1712"/>
                    <a:pt x="2060" y="2078"/>
                    <a:pt x="1587" y="2078"/>
                  </a:cubicBezTo>
                  <a:cubicBezTo>
                    <a:pt x="1346" y="2078"/>
                    <a:pt x="1103" y="1983"/>
                    <a:pt x="911" y="1772"/>
                  </a:cubicBezTo>
                  <a:cubicBezTo>
                    <a:pt x="342" y="1203"/>
                    <a:pt x="740" y="179"/>
                    <a:pt x="1594" y="179"/>
                  </a:cubicBezTo>
                  <a:close/>
                  <a:moveTo>
                    <a:pt x="1569" y="0"/>
                  </a:moveTo>
                  <a:cubicBezTo>
                    <a:pt x="1279" y="0"/>
                    <a:pt x="982" y="108"/>
                    <a:pt x="740" y="350"/>
                  </a:cubicBezTo>
                  <a:cubicBezTo>
                    <a:pt x="1" y="1089"/>
                    <a:pt x="513" y="2284"/>
                    <a:pt x="1594" y="2284"/>
                  </a:cubicBezTo>
                  <a:cubicBezTo>
                    <a:pt x="2219" y="2284"/>
                    <a:pt x="2731" y="1772"/>
                    <a:pt x="2731" y="1146"/>
                  </a:cubicBezTo>
                  <a:cubicBezTo>
                    <a:pt x="2731" y="457"/>
                    <a:pt x="2165" y="0"/>
                    <a:pt x="15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70" name="Google Shape;570;p19"/>
            <p:cNvGrpSpPr/>
            <p:nvPr/>
          </p:nvGrpSpPr>
          <p:grpSpPr>
            <a:xfrm>
              <a:off x="4622175" y="4027350"/>
              <a:ext cx="1528700" cy="1025300"/>
              <a:chOff x="4622175" y="4027350"/>
              <a:chExt cx="1528700" cy="1025300"/>
            </a:xfrm>
          </p:grpSpPr>
          <p:sp>
            <p:nvSpPr>
              <p:cNvPr id="571" name="Google Shape;571;p19"/>
              <p:cNvSpPr/>
              <p:nvPr/>
            </p:nvSpPr>
            <p:spPr>
              <a:xfrm>
                <a:off x="4622175" y="4027350"/>
                <a:ext cx="1528700" cy="1025300"/>
              </a:xfrm>
              <a:custGeom>
                <a:avLst/>
                <a:gdLst/>
                <a:ahLst/>
                <a:cxnLst/>
                <a:rect l="l" t="t" r="r" b="b"/>
                <a:pathLst>
                  <a:path w="61148" h="41012" extrusionOk="0">
                    <a:moveTo>
                      <a:pt x="1" y="1"/>
                    </a:moveTo>
                    <a:cubicBezTo>
                      <a:pt x="171" y="10922"/>
                      <a:pt x="4665" y="21331"/>
                      <a:pt x="12458" y="29010"/>
                    </a:cubicBezTo>
                    <a:cubicBezTo>
                      <a:pt x="20250" y="36689"/>
                      <a:pt x="30773" y="41012"/>
                      <a:pt x="41752" y="41012"/>
                    </a:cubicBezTo>
                    <a:lnTo>
                      <a:pt x="61148" y="41012"/>
                    </a:lnTo>
                    <a:lnTo>
                      <a:pt x="61148" y="40784"/>
                    </a:lnTo>
                    <a:lnTo>
                      <a:pt x="41752" y="40784"/>
                    </a:lnTo>
                    <a:cubicBezTo>
                      <a:pt x="19113" y="40728"/>
                      <a:pt x="683" y="22582"/>
                      <a:pt x="22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19"/>
              <p:cNvSpPr/>
              <p:nvPr/>
            </p:nvSpPr>
            <p:spPr>
              <a:xfrm>
                <a:off x="4622175" y="4027350"/>
                <a:ext cx="4300" cy="59870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3948" extrusionOk="0">
                    <a:moveTo>
                      <a:pt x="1" y="1"/>
                    </a:moveTo>
                    <a:lnTo>
                      <a:pt x="1" y="23948"/>
                    </a:lnTo>
                    <a:lnTo>
                      <a:pt x="171" y="23948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73" name="Google Shape;573;p19"/>
          <p:cNvGrpSpPr/>
          <p:nvPr/>
        </p:nvGrpSpPr>
        <p:grpSpPr>
          <a:xfrm>
            <a:off x="-430466" y="6625325"/>
            <a:ext cx="1555700" cy="1026725"/>
            <a:chOff x="4607975" y="5301500"/>
            <a:chExt cx="1555700" cy="1026725"/>
          </a:xfrm>
        </p:grpSpPr>
        <p:sp>
          <p:nvSpPr>
            <p:cNvPr id="574" name="Google Shape;574;p19"/>
            <p:cNvSpPr/>
            <p:nvPr/>
          </p:nvSpPr>
          <p:spPr>
            <a:xfrm>
              <a:off x="4607975" y="5301500"/>
              <a:ext cx="1530100" cy="1026725"/>
            </a:xfrm>
            <a:custGeom>
              <a:avLst/>
              <a:gdLst/>
              <a:ahLst/>
              <a:cxnLst/>
              <a:rect l="l" t="t" r="r" b="b"/>
              <a:pathLst>
                <a:path w="61204" h="41069" extrusionOk="0">
                  <a:moveTo>
                    <a:pt x="60976" y="0"/>
                  </a:moveTo>
                  <a:cubicBezTo>
                    <a:pt x="60465" y="22639"/>
                    <a:pt x="42035" y="40727"/>
                    <a:pt x="19396" y="40841"/>
                  </a:cubicBezTo>
                  <a:lnTo>
                    <a:pt x="0" y="40841"/>
                  </a:lnTo>
                  <a:lnTo>
                    <a:pt x="0" y="41068"/>
                  </a:lnTo>
                  <a:lnTo>
                    <a:pt x="19396" y="41068"/>
                  </a:lnTo>
                  <a:cubicBezTo>
                    <a:pt x="42206" y="41011"/>
                    <a:pt x="60749" y="22753"/>
                    <a:pt x="612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9"/>
            <p:cNvSpPr/>
            <p:nvPr/>
          </p:nvSpPr>
          <p:spPr>
            <a:xfrm>
              <a:off x="6096825" y="5898575"/>
              <a:ext cx="66850" cy="58500"/>
            </a:xfrm>
            <a:custGeom>
              <a:avLst/>
              <a:gdLst/>
              <a:ahLst/>
              <a:cxnLst/>
              <a:rect l="l" t="t" r="r" b="b"/>
              <a:pathLst>
                <a:path w="2674" h="2340" extrusionOk="0">
                  <a:moveTo>
                    <a:pt x="1536" y="178"/>
                  </a:moveTo>
                  <a:lnTo>
                    <a:pt x="1536" y="235"/>
                  </a:lnTo>
                  <a:cubicBezTo>
                    <a:pt x="2048" y="235"/>
                    <a:pt x="2503" y="633"/>
                    <a:pt x="2503" y="1202"/>
                  </a:cubicBezTo>
                  <a:cubicBezTo>
                    <a:pt x="2465" y="1739"/>
                    <a:pt x="2012" y="2095"/>
                    <a:pt x="1547" y="2095"/>
                  </a:cubicBezTo>
                  <a:cubicBezTo>
                    <a:pt x="1323" y="2095"/>
                    <a:pt x="1096" y="2012"/>
                    <a:pt x="911" y="1827"/>
                  </a:cubicBezTo>
                  <a:cubicBezTo>
                    <a:pt x="285" y="1202"/>
                    <a:pt x="683" y="235"/>
                    <a:pt x="1536" y="178"/>
                  </a:cubicBezTo>
                  <a:close/>
                  <a:moveTo>
                    <a:pt x="1546" y="1"/>
                  </a:moveTo>
                  <a:cubicBezTo>
                    <a:pt x="1267" y="1"/>
                    <a:pt x="980" y="109"/>
                    <a:pt x="740" y="348"/>
                  </a:cubicBezTo>
                  <a:cubicBezTo>
                    <a:pt x="0" y="1088"/>
                    <a:pt x="512" y="2339"/>
                    <a:pt x="1536" y="2339"/>
                  </a:cubicBezTo>
                  <a:cubicBezTo>
                    <a:pt x="2162" y="2339"/>
                    <a:pt x="2674" y="1827"/>
                    <a:pt x="2674" y="1202"/>
                  </a:cubicBezTo>
                  <a:cubicBezTo>
                    <a:pt x="2674" y="471"/>
                    <a:pt x="2128" y="1"/>
                    <a:pt x="1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9"/>
            <p:cNvSpPr/>
            <p:nvPr/>
          </p:nvSpPr>
          <p:spPr>
            <a:xfrm>
              <a:off x="6132375" y="5301500"/>
              <a:ext cx="5700" cy="600100"/>
            </a:xfrm>
            <a:custGeom>
              <a:avLst/>
              <a:gdLst/>
              <a:ahLst/>
              <a:cxnLst/>
              <a:rect l="l" t="t" r="r" b="b"/>
              <a:pathLst>
                <a:path w="228" h="24004" extrusionOk="0">
                  <a:moveTo>
                    <a:pt x="0" y="0"/>
                  </a:moveTo>
                  <a:lnTo>
                    <a:pt x="0" y="24004"/>
                  </a:lnTo>
                  <a:lnTo>
                    <a:pt x="228" y="240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7" name="Google Shape;577;p19"/>
          <p:cNvGrpSpPr/>
          <p:nvPr/>
        </p:nvGrpSpPr>
        <p:grpSpPr>
          <a:xfrm>
            <a:off x="211434" y="6424113"/>
            <a:ext cx="405300" cy="1632850"/>
            <a:chOff x="6743300" y="5794925"/>
            <a:chExt cx="405300" cy="1632850"/>
          </a:xfrm>
        </p:grpSpPr>
        <p:sp>
          <p:nvSpPr>
            <p:cNvPr id="578" name="Google Shape;578;p19"/>
            <p:cNvSpPr/>
            <p:nvPr/>
          </p:nvSpPr>
          <p:spPr>
            <a:xfrm>
              <a:off x="7083150" y="64990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9"/>
            <p:cNvSpPr/>
            <p:nvPr/>
          </p:nvSpPr>
          <p:spPr>
            <a:xfrm>
              <a:off x="7083150" y="632267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9"/>
            <p:cNvSpPr/>
            <p:nvPr/>
          </p:nvSpPr>
          <p:spPr>
            <a:xfrm>
              <a:off x="7083550" y="6147700"/>
              <a:ext cx="57925" cy="48600"/>
            </a:xfrm>
            <a:custGeom>
              <a:avLst/>
              <a:gdLst/>
              <a:ahLst/>
              <a:cxnLst/>
              <a:rect l="l" t="t" r="r" b="b"/>
              <a:pathLst>
                <a:path w="2317" h="1944" extrusionOk="0">
                  <a:moveTo>
                    <a:pt x="1281" y="1"/>
                  </a:moveTo>
                  <a:cubicBezTo>
                    <a:pt x="417" y="1"/>
                    <a:pt x="1" y="1043"/>
                    <a:pt x="610" y="1653"/>
                  </a:cubicBezTo>
                  <a:cubicBezTo>
                    <a:pt x="812" y="1854"/>
                    <a:pt x="1055" y="1944"/>
                    <a:pt x="1294" y="1944"/>
                  </a:cubicBezTo>
                  <a:cubicBezTo>
                    <a:pt x="1795" y="1944"/>
                    <a:pt x="2278" y="1548"/>
                    <a:pt x="2317" y="970"/>
                  </a:cubicBezTo>
                  <a:cubicBezTo>
                    <a:pt x="2317" y="401"/>
                    <a:pt x="1862" y="3"/>
                    <a:pt x="1350" y="3"/>
                  </a:cubicBezTo>
                  <a:cubicBezTo>
                    <a:pt x="1327" y="2"/>
                    <a:pt x="1304" y="1"/>
                    <a:pt x="12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19"/>
            <p:cNvSpPr/>
            <p:nvPr/>
          </p:nvSpPr>
          <p:spPr>
            <a:xfrm>
              <a:off x="7083150" y="59714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19"/>
            <p:cNvSpPr/>
            <p:nvPr/>
          </p:nvSpPr>
          <p:spPr>
            <a:xfrm>
              <a:off x="7091675" y="579492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012" y="1"/>
                  </a:moveTo>
                  <a:cubicBezTo>
                    <a:pt x="497" y="1"/>
                    <a:pt x="1" y="396"/>
                    <a:pt x="1" y="974"/>
                  </a:cubicBezTo>
                  <a:cubicBezTo>
                    <a:pt x="1" y="1543"/>
                    <a:pt x="456" y="1941"/>
                    <a:pt x="1025" y="1941"/>
                  </a:cubicBezTo>
                  <a:cubicBezTo>
                    <a:pt x="1878" y="1941"/>
                    <a:pt x="2276" y="918"/>
                    <a:pt x="1707" y="292"/>
                  </a:cubicBezTo>
                  <a:cubicBezTo>
                    <a:pt x="1506" y="90"/>
                    <a:pt x="1257" y="1"/>
                    <a:pt x="10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9"/>
            <p:cNvSpPr/>
            <p:nvPr/>
          </p:nvSpPr>
          <p:spPr>
            <a:xfrm>
              <a:off x="7083150" y="737925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7" y="1941"/>
                    <a:pt x="1322" y="1941"/>
                  </a:cubicBezTo>
                  <a:cubicBezTo>
                    <a:pt x="1836" y="1941"/>
                    <a:pt x="2333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9"/>
            <p:cNvSpPr/>
            <p:nvPr/>
          </p:nvSpPr>
          <p:spPr>
            <a:xfrm>
              <a:off x="7083150" y="72029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9"/>
            <p:cNvSpPr/>
            <p:nvPr/>
          </p:nvSpPr>
          <p:spPr>
            <a:xfrm>
              <a:off x="7083150" y="7026575"/>
              <a:ext cx="58325" cy="48900"/>
            </a:xfrm>
            <a:custGeom>
              <a:avLst/>
              <a:gdLst/>
              <a:ahLst/>
              <a:cxnLst/>
              <a:rect l="l" t="t" r="r" b="b"/>
              <a:pathLst>
                <a:path w="2333" h="1956" extrusionOk="0">
                  <a:moveTo>
                    <a:pt x="1366" y="1"/>
                  </a:moveTo>
                  <a:cubicBezTo>
                    <a:pt x="456" y="1"/>
                    <a:pt x="1" y="1024"/>
                    <a:pt x="626" y="1650"/>
                  </a:cubicBezTo>
                  <a:cubicBezTo>
                    <a:pt x="837" y="1861"/>
                    <a:pt x="1093" y="1956"/>
                    <a:pt x="1343" y="1956"/>
                  </a:cubicBezTo>
                  <a:cubicBezTo>
                    <a:pt x="1832" y="1956"/>
                    <a:pt x="2295" y="1590"/>
                    <a:pt x="2333" y="1024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9"/>
            <p:cNvSpPr/>
            <p:nvPr/>
          </p:nvSpPr>
          <p:spPr>
            <a:xfrm>
              <a:off x="7083150" y="6850250"/>
              <a:ext cx="58325" cy="49325"/>
            </a:xfrm>
            <a:custGeom>
              <a:avLst/>
              <a:gdLst/>
              <a:ahLst/>
              <a:cxnLst/>
              <a:rect l="l" t="t" r="r" b="b"/>
              <a:pathLst>
                <a:path w="2333" h="1973" extrusionOk="0">
                  <a:moveTo>
                    <a:pt x="1366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7" y="1890"/>
                    <a:pt x="1070" y="1972"/>
                    <a:pt x="1308" y="1972"/>
                  </a:cubicBezTo>
                  <a:cubicBezTo>
                    <a:pt x="1810" y="1972"/>
                    <a:pt x="2294" y="1603"/>
                    <a:pt x="2333" y="1024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9"/>
            <p:cNvSpPr/>
            <p:nvPr/>
          </p:nvSpPr>
          <p:spPr>
            <a:xfrm>
              <a:off x="7083150" y="66753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9"/>
            <p:cNvSpPr/>
            <p:nvPr/>
          </p:nvSpPr>
          <p:spPr>
            <a:xfrm>
              <a:off x="6913925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9"/>
            <p:cNvSpPr/>
            <p:nvPr/>
          </p:nvSpPr>
          <p:spPr>
            <a:xfrm>
              <a:off x="6913925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9"/>
            <p:cNvSpPr/>
            <p:nvPr/>
          </p:nvSpPr>
          <p:spPr>
            <a:xfrm>
              <a:off x="6914300" y="6147700"/>
              <a:ext cx="56525" cy="48600"/>
            </a:xfrm>
            <a:custGeom>
              <a:avLst/>
              <a:gdLst/>
              <a:ahLst/>
              <a:cxnLst/>
              <a:rect l="l" t="t" r="r" b="b"/>
              <a:pathLst>
                <a:path w="2261" h="1944" extrusionOk="0">
                  <a:moveTo>
                    <a:pt x="1226" y="1"/>
                  </a:moveTo>
                  <a:cubicBezTo>
                    <a:pt x="364" y="1"/>
                    <a:pt x="0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9"/>
            <p:cNvSpPr/>
            <p:nvPr/>
          </p:nvSpPr>
          <p:spPr>
            <a:xfrm>
              <a:off x="6913925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9"/>
            <p:cNvSpPr/>
            <p:nvPr/>
          </p:nvSpPr>
          <p:spPr>
            <a:xfrm>
              <a:off x="6921050" y="57949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025" y="1"/>
                  </a:moveTo>
                  <a:cubicBezTo>
                    <a:pt x="527" y="1"/>
                    <a:pt x="57" y="396"/>
                    <a:pt x="57" y="974"/>
                  </a:cubicBezTo>
                  <a:cubicBezTo>
                    <a:pt x="0" y="1543"/>
                    <a:pt x="455" y="1941"/>
                    <a:pt x="1024" y="1941"/>
                  </a:cubicBezTo>
                  <a:cubicBezTo>
                    <a:pt x="1877" y="1941"/>
                    <a:pt x="2332" y="918"/>
                    <a:pt x="1707" y="292"/>
                  </a:cubicBezTo>
                  <a:cubicBezTo>
                    <a:pt x="1505" y="90"/>
                    <a:pt x="1262" y="1"/>
                    <a:pt x="1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9"/>
            <p:cNvSpPr/>
            <p:nvPr/>
          </p:nvSpPr>
          <p:spPr>
            <a:xfrm>
              <a:off x="6913925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9"/>
            <p:cNvSpPr/>
            <p:nvPr/>
          </p:nvSpPr>
          <p:spPr>
            <a:xfrm>
              <a:off x="6913925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19"/>
            <p:cNvSpPr/>
            <p:nvPr/>
          </p:nvSpPr>
          <p:spPr>
            <a:xfrm>
              <a:off x="6913925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9" y="1"/>
                  </a:moveTo>
                  <a:cubicBezTo>
                    <a:pt x="399" y="1"/>
                    <a:pt x="1" y="1024"/>
                    <a:pt x="570" y="1650"/>
                  </a:cubicBezTo>
                  <a:cubicBezTo>
                    <a:pt x="781" y="1861"/>
                    <a:pt x="1037" y="1956"/>
                    <a:pt x="1286" y="1956"/>
                  </a:cubicBezTo>
                  <a:cubicBezTo>
                    <a:pt x="1776" y="1956"/>
                    <a:pt x="2238" y="1590"/>
                    <a:pt x="2276" y="1024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19"/>
            <p:cNvSpPr/>
            <p:nvPr/>
          </p:nvSpPr>
          <p:spPr>
            <a:xfrm>
              <a:off x="6913925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9" y="0"/>
                  </a:moveTo>
                  <a:cubicBezTo>
                    <a:pt x="399" y="0"/>
                    <a:pt x="1" y="1081"/>
                    <a:pt x="570" y="1707"/>
                  </a:cubicBezTo>
                  <a:cubicBezTo>
                    <a:pt x="771" y="1890"/>
                    <a:pt x="1019" y="1972"/>
                    <a:pt x="1263" y="1972"/>
                  </a:cubicBezTo>
                  <a:cubicBezTo>
                    <a:pt x="1778" y="1972"/>
                    <a:pt x="2276" y="1603"/>
                    <a:pt x="2276" y="1024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19"/>
            <p:cNvSpPr/>
            <p:nvPr/>
          </p:nvSpPr>
          <p:spPr>
            <a:xfrm>
              <a:off x="6913925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9"/>
            <p:cNvSpPr/>
            <p:nvPr/>
          </p:nvSpPr>
          <p:spPr>
            <a:xfrm>
              <a:off x="6743300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9"/>
            <p:cNvSpPr/>
            <p:nvPr/>
          </p:nvSpPr>
          <p:spPr>
            <a:xfrm>
              <a:off x="6743300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19"/>
            <p:cNvSpPr/>
            <p:nvPr/>
          </p:nvSpPr>
          <p:spPr>
            <a:xfrm>
              <a:off x="6743650" y="6147700"/>
              <a:ext cx="56550" cy="48600"/>
            </a:xfrm>
            <a:custGeom>
              <a:avLst/>
              <a:gdLst/>
              <a:ahLst/>
              <a:cxnLst/>
              <a:rect l="l" t="t" r="r" b="b"/>
              <a:pathLst>
                <a:path w="2262" h="1944" extrusionOk="0">
                  <a:moveTo>
                    <a:pt x="1226" y="1"/>
                  </a:moveTo>
                  <a:cubicBezTo>
                    <a:pt x="365" y="1"/>
                    <a:pt x="1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19"/>
            <p:cNvSpPr/>
            <p:nvPr/>
          </p:nvSpPr>
          <p:spPr>
            <a:xfrm>
              <a:off x="6743300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19"/>
            <p:cNvSpPr/>
            <p:nvPr/>
          </p:nvSpPr>
          <p:spPr>
            <a:xfrm>
              <a:off x="6751825" y="57949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968" y="1"/>
                  </a:moveTo>
                  <a:cubicBezTo>
                    <a:pt x="471" y="1"/>
                    <a:pt x="0" y="396"/>
                    <a:pt x="0" y="974"/>
                  </a:cubicBezTo>
                  <a:cubicBezTo>
                    <a:pt x="0" y="1543"/>
                    <a:pt x="399" y="1941"/>
                    <a:pt x="967" y="1941"/>
                  </a:cubicBezTo>
                  <a:cubicBezTo>
                    <a:pt x="1821" y="1941"/>
                    <a:pt x="2276" y="918"/>
                    <a:pt x="1650" y="292"/>
                  </a:cubicBezTo>
                  <a:cubicBezTo>
                    <a:pt x="1448" y="90"/>
                    <a:pt x="1205" y="1"/>
                    <a:pt x="9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9"/>
            <p:cNvSpPr/>
            <p:nvPr/>
          </p:nvSpPr>
          <p:spPr>
            <a:xfrm>
              <a:off x="6743300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9"/>
            <p:cNvSpPr/>
            <p:nvPr/>
          </p:nvSpPr>
          <p:spPr>
            <a:xfrm>
              <a:off x="6743300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9"/>
            <p:cNvSpPr/>
            <p:nvPr/>
          </p:nvSpPr>
          <p:spPr>
            <a:xfrm>
              <a:off x="6743300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8" y="1"/>
                  </a:moveTo>
                  <a:cubicBezTo>
                    <a:pt x="455" y="1"/>
                    <a:pt x="0" y="1024"/>
                    <a:pt x="569" y="1650"/>
                  </a:cubicBezTo>
                  <a:cubicBezTo>
                    <a:pt x="780" y="1861"/>
                    <a:pt x="1042" y="1956"/>
                    <a:pt x="1298" y="1956"/>
                  </a:cubicBezTo>
                  <a:cubicBezTo>
                    <a:pt x="1800" y="1956"/>
                    <a:pt x="2275" y="1590"/>
                    <a:pt x="2275" y="1024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19"/>
            <p:cNvSpPr/>
            <p:nvPr/>
          </p:nvSpPr>
          <p:spPr>
            <a:xfrm>
              <a:off x="6743300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8" y="0"/>
                  </a:moveTo>
                  <a:cubicBezTo>
                    <a:pt x="398" y="0"/>
                    <a:pt x="0" y="1081"/>
                    <a:pt x="569" y="1707"/>
                  </a:cubicBezTo>
                  <a:cubicBezTo>
                    <a:pt x="770" y="1890"/>
                    <a:pt x="1018" y="1972"/>
                    <a:pt x="1262" y="1972"/>
                  </a:cubicBezTo>
                  <a:cubicBezTo>
                    <a:pt x="1778" y="1972"/>
                    <a:pt x="2275" y="1603"/>
                    <a:pt x="2275" y="1024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9"/>
            <p:cNvSpPr/>
            <p:nvPr/>
          </p:nvSpPr>
          <p:spPr>
            <a:xfrm>
              <a:off x="6743300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8" name="Google Shape;608;p19"/>
          <p:cNvGrpSpPr/>
          <p:nvPr/>
        </p:nvGrpSpPr>
        <p:grpSpPr>
          <a:xfrm>
            <a:off x="9966313" y="653129"/>
            <a:ext cx="568850" cy="1103675"/>
            <a:chOff x="3221775" y="6410750"/>
            <a:chExt cx="568850" cy="1103675"/>
          </a:xfrm>
        </p:grpSpPr>
        <p:sp>
          <p:nvSpPr>
            <p:cNvPr id="609" name="Google Shape;609;p19"/>
            <p:cNvSpPr/>
            <p:nvPr/>
          </p:nvSpPr>
          <p:spPr>
            <a:xfrm>
              <a:off x="3733700" y="65870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19"/>
            <p:cNvSpPr/>
            <p:nvPr/>
          </p:nvSpPr>
          <p:spPr>
            <a:xfrm>
              <a:off x="3733700" y="6410750"/>
              <a:ext cx="56925" cy="49000"/>
            </a:xfrm>
            <a:custGeom>
              <a:avLst/>
              <a:gdLst/>
              <a:ahLst/>
              <a:cxnLst/>
              <a:rect l="l" t="t" r="r" b="b"/>
              <a:pathLst>
                <a:path w="2277" h="1960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9"/>
            <p:cNvSpPr/>
            <p:nvPr/>
          </p:nvSpPr>
          <p:spPr>
            <a:xfrm>
              <a:off x="3733700" y="7465900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19"/>
            <p:cNvSpPr/>
            <p:nvPr/>
          </p:nvSpPr>
          <p:spPr>
            <a:xfrm>
              <a:off x="3733700" y="72909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19"/>
            <p:cNvSpPr/>
            <p:nvPr/>
          </p:nvSpPr>
          <p:spPr>
            <a:xfrm>
              <a:off x="3733700" y="7114650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81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19"/>
            <p:cNvSpPr/>
            <p:nvPr/>
          </p:nvSpPr>
          <p:spPr>
            <a:xfrm>
              <a:off x="3733700" y="6938325"/>
              <a:ext cx="56925" cy="49275"/>
            </a:xfrm>
            <a:custGeom>
              <a:avLst/>
              <a:gdLst/>
              <a:ahLst/>
              <a:cxnLst/>
              <a:rect l="l" t="t" r="r" b="b"/>
              <a:pathLst>
                <a:path w="2277" h="1971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07" y="1888"/>
                    <a:pt x="1040" y="1971"/>
                    <a:pt x="1273" y="1971"/>
                  </a:cubicBezTo>
                  <a:cubicBezTo>
                    <a:pt x="1773" y="1971"/>
                    <a:pt x="2276" y="1588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19"/>
            <p:cNvSpPr/>
            <p:nvPr/>
          </p:nvSpPr>
          <p:spPr>
            <a:xfrm>
              <a:off x="3733700" y="6763425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19"/>
            <p:cNvSpPr/>
            <p:nvPr/>
          </p:nvSpPr>
          <p:spPr>
            <a:xfrm>
              <a:off x="35630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19"/>
            <p:cNvSpPr/>
            <p:nvPr/>
          </p:nvSpPr>
          <p:spPr>
            <a:xfrm>
              <a:off x="35630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8" y="0"/>
                  </a:moveTo>
                  <a:cubicBezTo>
                    <a:pt x="398" y="0"/>
                    <a:pt x="0" y="1081"/>
                    <a:pt x="626" y="1707"/>
                  </a:cubicBezTo>
                  <a:cubicBezTo>
                    <a:pt x="818" y="1881"/>
                    <a:pt x="1047" y="1959"/>
                    <a:pt x="1272" y="1959"/>
                  </a:cubicBezTo>
                  <a:cubicBezTo>
                    <a:pt x="1783" y="1959"/>
                    <a:pt x="2275" y="1559"/>
                    <a:pt x="2275" y="967"/>
                  </a:cubicBezTo>
                  <a:cubicBezTo>
                    <a:pt x="2275" y="456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19"/>
            <p:cNvSpPr/>
            <p:nvPr/>
          </p:nvSpPr>
          <p:spPr>
            <a:xfrm>
              <a:off x="35630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9"/>
            <p:cNvSpPr/>
            <p:nvPr/>
          </p:nvSpPr>
          <p:spPr>
            <a:xfrm>
              <a:off x="35630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19"/>
            <p:cNvSpPr/>
            <p:nvPr/>
          </p:nvSpPr>
          <p:spPr>
            <a:xfrm>
              <a:off x="35630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19"/>
            <p:cNvSpPr/>
            <p:nvPr/>
          </p:nvSpPr>
          <p:spPr>
            <a:xfrm>
              <a:off x="35630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8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07" y="1888"/>
                    <a:pt x="1039" y="1971"/>
                    <a:pt x="1272" y="1971"/>
                  </a:cubicBezTo>
                  <a:cubicBezTo>
                    <a:pt x="1773" y="1971"/>
                    <a:pt x="2275" y="1588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19"/>
            <p:cNvSpPr/>
            <p:nvPr/>
          </p:nvSpPr>
          <p:spPr>
            <a:xfrm>
              <a:off x="35630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19"/>
            <p:cNvSpPr/>
            <p:nvPr/>
          </p:nvSpPr>
          <p:spPr>
            <a:xfrm>
              <a:off x="3392425" y="65870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19"/>
            <p:cNvSpPr/>
            <p:nvPr/>
          </p:nvSpPr>
          <p:spPr>
            <a:xfrm>
              <a:off x="3392425" y="64107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5" y="1941"/>
                    <a:pt x="2276" y="1546"/>
                    <a:pt x="2276" y="967"/>
                  </a:cubicBezTo>
                  <a:cubicBezTo>
                    <a:pt x="2276" y="456"/>
                    <a:pt x="1878" y="57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19"/>
            <p:cNvSpPr/>
            <p:nvPr/>
          </p:nvSpPr>
          <p:spPr>
            <a:xfrm>
              <a:off x="3392425" y="746590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19"/>
            <p:cNvSpPr/>
            <p:nvPr/>
          </p:nvSpPr>
          <p:spPr>
            <a:xfrm>
              <a:off x="3392425" y="72909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19"/>
            <p:cNvSpPr/>
            <p:nvPr/>
          </p:nvSpPr>
          <p:spPr>
            <a:xfrm>
              <a:off x="3392425" y="711465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28" y="1852"/>
                    <a:pt x="1077" y="1941"/>
                    <a:pt x="1321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19"/>
            <p:cNvSpPr/>
            <p:nvPr/>
          </p:nvSpPr>
          <p:spPr>
            <a:xfrm>
              <a:off x="3392425" y="6938325"/>
              <a:ext cx="58325" cy="49275"/>
            </a:xfrm>
            <a:custGeom>
              <a:avLst/>
              <a:gdLst/>
              <a:ahLst/>
              <a:cxnLst/>
              <a:rect l="l" t="t" r="r" b="b"/>
              <a:pathLst>
                <a:path w="2333" h="1971" extrusionOk="0">
                  <a:moveTo>
                    <a:pt x="1366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25" y="1888"/>
                    <a:pt x="1070" y="1971"/>
                    <a:pt x="1311" y="1971"/>
                  </a:cubicBezTo>
                  <a:cubicBezTo>
                    <a:pt x="1830" y="1971"/>
                    <a:pt x="2333" y="1588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19"/>
            <p:cNvSpPr/>
            <p:nvPr/>
          </p:nvSpPr>
          <p:spPr>
            <a:xfrm>
              <a:off x="3392425" y="676342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19"/>
            <p:cNvSpPr/>
            <p:nvPr/>
          </p:nvSpPr>
          <p:spPr>
            <a:xfrm>
              <a:off x="32217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19"/>
            <p:cNvSpPr/>
            <p:nvPr/>
          </p:nvSpPr>
          <p:spPr>
            <a:xfrm>
              <a:off x="32217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19"/>
            <p:cNvSpPr/>
            <p:nvPr/>
          </p:nvSpPr>
          <p:spPr>
            <a:xfrm>
              <a:off x="32217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19"/>
            <p:cNvSpPr/>
            <p:nvPr/>
          </p:nvSpPr>
          <p:spPr>
            <a:xfrm>
              <a:off x="32217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399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19"/>
            <p:cNvSpPr/>
            <p:nvPr/>
          </p:nvSpPr>
          <p:spPr>
            <a:xfrm>
              <a:off x="32217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81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19"/>
            <p:cNvSpPr/>
            <p:nvPr/>
          </p:nvSpPr>
          <p:spPr>
            <a:xfrm>
              <a:off x="32217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5" y="1888"/>
                    <a:pt x="1064" y="1971"/>
                    <a:pt x="1298" y="1971"/>
                  </a:cubicBezTo>
                  <a:cubicBezTo>
                    <a:pt x="1800" y="1971"/>
                    <a:pt x="2276" y="1588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19"/>
            <p:cNvSpPr/>
            <p:nvPr/>
          </p:nvSpPr>
          <p:spPr>
            <a:xfrm>
              <a:off x="32217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5"/>
                    <a:pt x="2276" y="967"/>
                  </a:cubicBezTo>
                  <a:cubicBezTo>
                    <a:pt x="2276" y="398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20"/>
          <p:cNvSpPr txBox="1">
            <a:spLocks noGrp="1"/>
          </p:cNvSpPr>
          <p:nvPr>
            <p:ph type="title"/>
          </p:nvPr>
        </p:nvSpPr>
        <p:spPr>
          <a:xfrm>
            <a:off x="362100" y="491000"/>
            <a:ext cx="999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kk-KZ" dirty="0">
                <a:latin typeface="Montserrat" panose="00000500000000000000" pitchFamily="2" charset="-52"/>
              </a:rPr>
              <a:t>Где буду работать?</a:t>
            </a:r>
            <a:endParaRPr lang="ru-RU" dirty="0">
              <a:latin typeface="Montserrat" panose="00000500000000000000" pitchFamily="2" charset="-52"/>
            </a:endParaRPr>
          </a:p>
        </p:txBody>
      </p:sp>
      <p:sp>
        <p:nvSpPr>
          <p:cNvPr id="642" name="Google Shape;642;p20"/>
          <p:cNvSpPr txBox="1">
            <a:spLocks noGrp="1"/>
          </p:cNvSpPr>
          <p:nvPr>
            <p:ph type="body" idx="1"/>
          </p:nvPr>
        </p:nvSpPr>
        <p:spPr>
          <a:xfrm>
            <a:off x="339213" y="1751171"/>
            <a:ext cx="12828025" cy="47545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4400" b="1" dirty="0" smtClean="0">
                <a:latin typeface="Montserrat" charset="-52"/>
              </a:rPr>
              <a:t>Библиотеках: </a:t>
            </a:r>
            <a:r>
              <a:rPr lang="ru-RU" sz="4400" b="1" dirty="0">
                <a:latin typeface="Montserrat" charset="-52"/>
              </a:rPr>
              <a:t>массовой, учебной, научной, </a:t>
            </a:r>
            <a:r>
              <a:rPr lang="ru-RU" sz="4400" b="1" dirty="0" smtClean="0">
                <a:latin typeface="Montserrat" charset="-52"/>
              </a:rPr>
              <a:t>технической </a:t>
            </a:r>
          </a:p>
          <a:p>
            <a:pPr lvl="0"/>
            <a:r>
              <a:rPr lang="ru-RU" sz="4400" b="1" dirty="0" smtClean="0">
                <a:latin typeface="Montserrat" charset="-52"/>
              </a:rPr>
              <a:t>Университетах: быть </a:t>
            </a:r>
            <a:r>
              <a:rPr lang="ru-RU" sz="4400" b="1" dirty="0">
                <a:latin typeface="Montserrat" charset="-52"/>
              </a:rPr>
              <a:t>педагогом по библиотечному </a:t>
            </a:r>
            <a:r>
              <a:rPr lang="ru-RU" sz="4400" b="1" dirty="0" smtClean="0">
                <a:latin typeface="Montserrat" charset="-52"/>
              </a:rPr>
              <a:t>делу</a:t>
            </a:r>
          </a:p>
          <a:p>
            <a:pPr lvl="0"/>
            <a:r>
              <a:rPr lang="ru-RU" sz="4400" b="1" dirty="0" smtClean="0">
                <a:latin typeface="Montserrat" charset="-52"/>
              </a:rPr>
              <a:t>Научно-исследовательских </a:t>
            </a:r>
            <a:r>
              <a:rPr lang="ru-RU" sz="4400" b="1" dirty="0">
                <a:latin typeface="Montserrat" charset="-52"/>
              </a:rPr>
              <a:t>институтах, архивах и др</a:t>
            </a:r>
            <a:r>
              <a:rPr lang="ru-RU" sz="4400" b="1" dirty="0" smtClean="0">
                <a:latin typeface="Montserrat" charset="-52"/>
              </a:rPr>
              <a:t>.</a:t>
            </a:r>
            <a:endParaRPr lang="ru-RU" sz="4400" b="1" dirty="0">
              <a:latin typeface="Montserrat" charset="-52"/>
            </a:endParaRPr>
          </a:p>
        </p:txBody>
      </p:sp>
      <p:sp>
        <p:nvSpPr>
          <p:cNvPr id="643" name="Google Shape;643;p20"/>
          <p:cNvSpPr/>
          <p:nvPr/>
        </p:nvSpPr>
        <p:spPr>
          <a:xfrm rot="10800000">
            <a:off x="2472918" y="5975688"/>
            <a:ext cx="2465700" cy="2465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20"/>
          <p:cNvSpPr/>
          <p:nvPr/>
        </p:nvSpPr>
        <p:spPr>
          <a:xfrm>
            <a:off x="3893150" y="4083599"/>
            <a:ext cx="3119700" cy="3119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6" name="Google Shape;646;p20"/>
          <p:cNvGrpSpPr/>
          <p:nvPr/>
        </p:nvGrpSpPr>
        <p:grpSpPr>
          <a:xfrm>
            <a:off x="7895200" y="5749006"/>
            <a:ext cx="1565675" cy="1025300"/>
            <a:chOff x="4585200" y="4027350"/>
            <a:chExt cx="1565675" cy="1025300"/>
          </a:xfrm>
        </p:grpSpPr>
        <p:sp>
          <p:nvSpPr>
            <p:cNvPr id="647" name="Google Shape;647;p20"/>
            <p:cNvSpPr/>
            <p:nvPr/>
          </p:nvSpPr>
          <p:spPr>
            <a:xfrm>
              <a:off x="4585200" y="4624400"/>
              <a:ext cx="68300" cy="57100"/>
            </a:xfrm>
            <a:custGeom>
              <a:avLst/>
              <a:gdLst/>
              <a:ahLst/>
              <a:cxnLst/>
              <a:rect l="l" t="t" r="r" b="b"/>
              <a:pathLst>
                <a:path w="2732" h="2284" extrusionOk="0">
                  <a:moveTo>
                    <a:pt x="1594" y="179"/>
                  </a:moveTo>
                  <a:cubicBezTo>
                    <a:pt x="2106" y="179"/>
                    <a:pt x="2504" y="634"/>
                    <a:pt x="2561" y="1146"/>
                  </a:cubicBezTo>
                  <a:cubicBezTo>
                    <a:pt x="2523" y="1712"/>
                    <a:pt x="2060" y="2078"/>
                    <a:pt x="1587" y="2078"/>
                  </a:cubicBezTo>
                  <a:cubicBezTo>
                    <a:pt x="1346" y="2078"/>
                    <a:pt x="1103" y="1983"/>
                    <a:pt x="911" y="1772"/>
                  </a:cubicBezTo>
                  <a:cubicBezTo>
                    <a:pt x="342" y="1203"/>
                    <a:pt x="740" y="179"/>
                    <a:pt x="1594" y="179"/>
                  </a:cubicBezTo>
                  <a:close/>
                  <a:moveTo>
                    <a:pt x="1569" y="0"/>
                  </a:moveTo>
                  <a:cubicBezTo>
                    <a:pt x="1279" y="0"/>
                    <a:pt x="982" y="108"/>
                    <a:pt x="740" y="350"/>
                  </a:cubicBezTo>
                  <a:cubicBezTo>
                    <a:pt x="1" y="1089"/>
                    <a:pt x="513" y="2284"/>
                    <a:pt x="1594" y="2284"/>
                  </a:cubicBezTo>
                  <a:cubicBezTo>
                    <a:pt x="2219" y="2284"/>
                    <a:pt x="2731" y="1772"/>
                    <a:pt x="2731" y="1146"/>
                  </a:cubicBezTo>
                  <a:cubicBezTo>
                    <a:pt x="2731" y="457"/>
                    <a:pt x="2165" y="0"/>
                    <a:pt x="15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8" name="Google Shape;648;p20"/>
            <p:cNvGrpSpPr/>
            <p:nvPr/>
          </p:nvGrpSpPr>
          <p:grpSpPr>
            <a:xfrm>
              <a:off x="4622175" y="4027350"/>
              <a:ext cx="1528700" cy="1025300"/>
              <a:chOff x="4622175" y="4027350"/>
              <a:chExt cx="1528700" cy="1025300"/>
            </a:xfrm>
          </p:grpSpPr>
          <p:sp>
            <p:nvSpPr>
              <p:cNvPr id="649" name="Google Shape;649;p20"/>
              <p:cNvSpPr/>
              <p:nvPr/>
            </p:nvSpPr>
            <p:spPr>
              <a:xfrm>
                <a:off x="4622175" y="4027350"/>
                <a:ext cx="1528700" cy="1025300"/>
              </a:xfrm>
              <a:custGeom>
                <a:avLst/>
                <a:gdLst/>
                <a:ahLst/>
                <a:cxnLst/>
                <a:rect l="l" t="t" r="r" b="b"/>
                <a:pathLst>
                  <a:path w="61148" h="41012" extrusionOk="0">
                    <a:moveTo>
                      <a:pt x="1" y="1"/>
                    </a:moveTo>
                    <a:cubicBezTo>
                      <a:pt x="171" y="10922"/>
                      <a:pt x="4665" y="21331"/>
                      <a:pt x="12458" y="29010"/>
                    </a:cubicBezTo>
                    <a:cubicBezTo>
                      <a:pt x="20250" y="36689"/>
                      <a:pt x="30773" y="41012"/>
                      <a:pt x="41752" y="41012"/>
                    </a:cubicBezTo>
                    <a:lnTo>
                      <a:pt x="61148" y="41012"/>
                    </a:lnTo>
                    <a:lnTo>
                      <a:pt x="61148" y="40784"/>
                    </a:lnTo>
                    <a:lnTo>
                      <a:pt x="41752" y="40784"/>
                    </a:lnTo>
                    <a:cubicBezTo>
                      <a:pt x="19113" y="40728"/>
                      <a:pt x="683" y="22582"/>
                      <a:pt x="22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0"/>
              <p:cNvSpPr/>
              <p:nvPr/>
            </p:nvSpPr>
            <p:spPr>
              <a:xfrm>
                <a:off x="4622175" y="4027350"/>
                <a:ext cx="4300" cy="59870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3948" extrusionOk="0">
                    <a:moveTo>
                      <a:pt x="1" y="1"/>
                    </a:moveTo>
                    <a:lnTo>
                      <a:pt x="1" y="23948"/>
                    </a:lnTo>
                    <a:lnTo>
                      <a:pt x="171" y="23948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1" name="Google Shape;651;p20"/>
          <p:cNvGrpSpPr/>
          <p:nvPr/>
        </p:nvGrpSpPr>
        <p:grpSpPr>
          <a:xfrm>
            <a:off x="535300" y="6128350"/>
            <a:ext cx="1555700" cy="1026725"/>
            <a:chOff x="4607975" y="5301500"/>
            <a:chExt cx="1555700" cy="1026725"/>
          </a:xfrm>
        </p:grpSpPr>
        <p:sp>
          <p:nvSpPr>
            <p:cNvPr id="652" name="Google Shape;652;p20"/>
            <p:cNvSpPr/>
            <p:nvPr/>
          </p:nvSpPr>
          <p:spPr>
            <a:xfrm>
              <a:off x="4607975" y="5301500"/>
              <a:ext cx="1530100" cy="1026725"/>
            </a:xfrm>
            <a:custGeom>
              <a:avLst/>
              <a:gdLst/>
              <a:ahLst/>
              <a:cxnLst/>
              <a:rect l="l" t="t" r="r" b="b"/>
              <a:pathLst>
                <a:path w="61204" h="41069" extrusionOk="0">
                  <a:moveTo>
                    <a:pt x="60976" y="0"/>
                  </a:moveTo>
                  <a:cubicBezTo>
                    <a:pt x="60465" y="22639"/>
                    <a:pt x="42035" y="40727"/>
                    <a:pt x="19396" y="40841"/>
                  </a:cubicBezTo>
                  <a:lnTo>
                    <a:pt x="0" y="40841"/>
                  </a:lnTo>
                  <a:lnTo>
                    <a:pt x="0" y="41068"/>
                  </a:lnTo>
                  <a:lnTo>
                    <a:pt x="19396" y="41068"/>
                  </a:lnTo>
                  <a:cubicBezTo>
                    <a:pt x="42206" y="41011"/>
                    <a:pt x="60749" y="22753"/>
                    <a:pt x="612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0"/>
            <p:cNvSpPr/>
            <p:nvPr/>
          </p:nvSpPr>
          <p:spPr>
            <a:xfrm>
              <a:off x="6096825" y="5898575"/>
              <a:ext cx="66850" cy="58500"/>
            </a:xfrm>
            <a:custGeom>
              <a:avLst/>
              <a:gdLst/>
              <a:ahLst/>
              <a:cxnLst/>
              <a:rect l="l" t="t" r="r" b="b"/>
              <a:pathLst>
                <a:path w="2674" h="2340" extrusionOk="0">
                  <a:moveTo>
                    <a:pt x="1536" y="178"/>
                  </a:moveTo>
                  <a:lnTo>
                    <a:pt x="1536" y="235"/>
                  </a:lnTo>
                  <a:cubicBezTo>
                    <a:pt x="2048" y="235"/>
                    <a:pt x="2503" y="633"/>
                    <a:pt x="2503" y="1202"/>
                  </a:cubicBezTo>
                  <a:cubicBezTo>
                    <a:pt x="2465" y="1739"/>
                    <a:pt x="2012" y="2095"/>
                    <a:pt x="1547" y="2095"/>
                  </a:cubicBezTo>
                  <a:cubicBezTo>
                    <a:pt x="1323" y="2095"/>
                    <a:pt x="1096" y="2012"/>
                    <a:pt x="911" y="1827"/>
                  </a:cubicBezTo>
                  <a:cubicBezTo>
                    <a:pt x="285" y="1202"/>
                    <a:pt x="683" y="235"/>
                    <a:pt x="1536" y="178"/>
                  </a:cubicBezTo>
                  <a:close/>
                  <a:moveTo>
                    <a:pt x="1546" y="1"/>
                  </a:moveTo>
                  <a:cubicBezTo>
                    <a:pt x="1267" y="1"/>
                    <a:pt x="980" y="109"/>
                    <a:pt x="740" y="348"/>
                  </a:cubicBezTo>
                  <a:cubicBezTo>
                    <a:pt x="0" y="1088"/>
                    <a:pt x="512" y="2339"/>
                    <a:pt x="1536" y="2339"/>
                  </a:cubicBezTo>
                  <a:cubicBezTo>
                    <a:pt x="2162" y="2339"/>
                    <a:pt x="2674" y="1827"/>
                    <a:pt x="2674" y="1202"/>
                  </a:cubicBezTo>
                  <a:cubicBezTo>
                    <a:pt x="2674" y="471"/>
                    <a:pt x="2128" y="1"/>
                    <a:pt x="1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0"/>
            <p:cNvSpPr/>
            <p:nvPr/>
          </p:nvSpPr>
          <p:spPr>
            <a:xfrm>
              <a:off x="6132375" y="5301500"/>
              <a:ext cx="5700" cy="600100"/>
            </a:xfrm>
            <a:custGeom>
              <a:avLst/>
              <a:gdLst/>
              <a:ahLst/>
              <a:cxnLst/>
              <a:rect l="l" t="t" r="r" b="b"/>
              <a:pathLst>
                <a:path w="228" h="24004" extrusionOk="0">
                  <a:moveTo>
                    <a:pt x="0" y="0"/>
                  </a:moveTo>
                  <a:lnTo>
                    <a:pt x="0" y="24004"/>
                  </a:lnTo>
                  <a:lnTo>
                    <a:pt x="228" y="240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5" name="Google Shape;655;p20"/>
          <p:cNvGrpSpPr/>
          <p:nvPr/>
        </p:nvGrpSpPr>
        <p:grpSpPr>
          <a:xfrm>
            <a:off x="1177200" y="5927138"/>
            <a:ext cx="405300" cy="1632850"/>
            <a:chOff x="6743300" y="5794925"/>
            <a:chExt cx="405300" cy="1632850"/>
          </a:xfrm>
        </p:grpSpPr>
        <p:sp>
          <p:nvSpPr>
            <p:cNvPr id="656" name="Google Shape;656;p20"/>
            <p:cNvSpPr/>
            <p:nvPr/>
          </p:nvSpPr>
          <p:spPr>
            <a:xfrm>
              <a:off x="7083150" y="64990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0"/>
            <p:cNvSpPr/>
            <p:nvPr/>
          </p:nvSpPr>
          <p:spPr>
            <a:xfrm>
              <a:off x="7083150" y="632267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0"/>
            <p:cNvSpPr/>
            <p:nvPr/>
          </p:nvSpPr>
          <p:spPr>
            <a:xfrm>
              <a:off x="7083550" y="6147700"/>
              <a:ext cx="57925" cy="48600"/>
            </a:xfrm>
            <a:custGeom>
              <a:avLst/>
              <a:gdLst/>
              <a:ahLst/>
              <a:cxnLst/>
              <a:rect l="l" t="t" r="r" b="b"/>
              <a:pathLst>
                <a:path w="2317" h="1944" extrusionOk="0">
                  <a:moveTo>
                    <a:pt x="1281" y="1"/>
                  </a:moveTo>
                  <a:cubicBezTo>
                    <a:pt x="417" y="1"/>
                    <a:pt x="1" y="1043"/>
                    <a:pt x="610" y="1653"/>
                  </a:cubicBezTo>
                  <a:cubicBezTo>
                    <a:pt x="812" y="1854"/>
                    <a:pt x="1055" y="1944"/>
                    <a:pt x="1294" y="1944"/>
                  </a:cubicBezTo>
                  <a:cubicBezTo>
                    <a:pt x="1795" y="1944"/>
                    <a:pt x="2278" y="1548"/>
                    <a:pt x="2317" y="970"/>
                  </a:cubicBezTo>
                  <a:cubicBezTo>
                    <a:pt x="2317" y="401"/>
                    <a:pt x="1862" y="3"/>
                    <a:pt x="1350" y="3"/>
                  </a:cubicBezTo>
                  <a:cubicBezTo>
                    <a:pt x="1327" y="2"/>
                    <a:pt x="1304" y="1"/>
                    <a:pt x="12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0"/>
            <p:cNvSpPr/>
            <p:nvPr/>
          </p:nvSpPr>
          <p:spPr>
            <a:xfrm>
              <a:off x="7083150" y="59714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0"/>
            <p:cNvSpPr/>
            <p:nvPr/>
          </p:nvSpPr>
          <p:spPr>
            <a:xfrm>
              <a:off x="7091675" y="579492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012" y="1"/>
                  </a:moveTo>
                  <a:cubicBezTo>
                    <a:pt x="497" y="1"/>
                    <a:pt x="1" y="396"/>
                    <a:pt x="1" y="974"/>
                  </a:cubicBezTo>
                  <a:cubicBezTo>
                    <a:pt x="1" y="1543"/>
                    <a:pt x="456" y="1941"/>
                    <a:pt x="1025" y="1941"/>
                  </a:cubicBezTo>
                  <a:cubicBezTo>
                    <a:pt x="1878" y="1941"/>
                    <a:pt x="2276" y="918"/>
                    <a:pt x="1707" y="292"/>
                  </a:cubicBezTo>
                  <a:cubicBezTo>
                    <a:pt x="1506" y="90"/>
                    <a:pt x="1257" y="1"/>
                    <a:pt x="10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0"/>
            <p:cNvSpPr/>
            <p:nvPr/>
          </p:nvSpPr>
          <p:spPr>
            <a:xfrm>
              <a:off x="7083150" y="737925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7" y="1941"/>
                    <a:pt x="1322" y="1941"/>
                  </a:cubicBezTo>
                  <a:cubicBezTo>
                    <a:pt x="1836" y="1941"/>
                    <a:pt x="2333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0"/>
            <p:cNvSpPr/>
            <p:nvPr/>
          </p:nvSpPr>
          <p:spPr>
            <a:xfrm>
              <a:off x="7083150" y="72029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0"/>
            <p:cNvSpPr/>
            <p:nvPr/>
          </p:nvSpPr>
          <p:spPr>
            <a:xfrm>
              <a:off x="7083150" y="7026575"/>
              <a:ext cx="58325" cy="48900"/>
            </a:xfrm>
            <a:custGeom>
              <a:avLst/>
              <a:gdLst/>
              <a:ahLst/>
              <a:cxnLst/>
              <a:rect l="l" t="t" r="r" b="b"/>
              <a:pathLst>
                <a:path w="2333" h="1956" extrusionOk="0">
                  <a:moveTo>
                    <a:pt x="1366" y="1"/>
                  </a:moveTo>
                  <a:cubicBezTo>
                    <a:pt x="456" y="1"/>
                    <a:pt x="1" y="1024"/>
                    <a:pt x="626" y="1650"/>
                  </a:cubicBezTo>
                  <a:cubicBezTo>
                    <a:pt x="837" y="1861"/>
                    <a:pt x="1093" y="1956"/>
                    <a:pt x="1343" y="1956"/>
                  </a:cubicBezTo>
                  <a:cubicBezTo>
                    <a:pt x="1832" y="1956"/>
                    <a:pt x="2295" y="1590"/>
                    <a:pt x="2333" y="1024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0"/>
            <p:cNvSpPr/>
            <p:nvPr/>
          </p:nvSpPr>
          <p:spPr>
            <a:xfrm>
              <a:off x="7083150" y="6850250"/>
              <a:ext cx="58325" cy="49325"/>
            </a:xfrm>
            <a:custGeom>
              <a:avLst/>
              <a:gdLst/>
              <a:ahLst/>
              <a:cxnLst/>
              <a:rect l="l" t="t" r="r" b="b"/>
              <a:pathLst>
                <a:path w="2333" h="1973" extrusionOk="0">
                  <a:moveTo>
                    <a:pt x="1366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7" y="1890"/>
                    <a:pt x="1070" y="1972"/>
                    <a:pt x="1308" y="1972"/>
                  </a:cubicBezTo>
                  <a:cubicBezTo>
                    <a:pt x="1810" y="1972"/>
                    <a:pt x="2294" y="1603"/>
                    <a:pt x="2333" y="1024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0"/>
            <p:cNvSpPr/>
            <p:nvPr/>
          </p:nvSpPr>
          <p:spPr>
            <a:xfrm>
              <a:off x="7083150" y="66753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0"/>
            <p:cNvSpPr/>
            <p:nvPr/>
          </p:nvSpPr>
          <p:spPr>
            <a:xfrm>
              <a:off x="6913925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0"/>
            <p:cNvSpPr/>
            <p:nvPr/>
          </p:nvSpPr>
          <p:spPr>
            <a:xfrm>
              <a:off x="6913925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0"/>
            <p:cNvSpPr/>
            <p:nvPr/>
          </p:nvSpPr>
          <p:spPr>
            <a:xfrm>
              <a:off x="6914300" y="6147700"/>
              <a:ext cx="56525" cy="48600"/>
            </a:xfrm>
            <a:custGeom>
              <a:avLst/>
              <a:gdLst/>
              <a:ahLst/>
              <a:cxnLst/>
              <a:rect l="l" t="t" r="r" b="b"/>
              <a:pathLst>
                <a:path w="2261" h="1944" extrusionOk="0">
                  <a:moveTo>
                    <a:pt x="1226" y="1"/>
                  </a:moveTo>
                  <a:cubicBezTo>
                    <a:pt x="364" y="1"/>
                    <a:pt x="0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0"/>
            <p:cNvSpPr/>
            <p:nvPr/>
          </p:nvSpPr>
          <p:spPr>
            <a:xfrm>
              <a:off x="6913925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0"/>
            <p:cNvSpPr/>
            <p:nvPr/>
          </p:nvSpPr>
          <p:spPr>
            <a:xfrm>
              <a:off x="6921050" y="57949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025" y="1"/>
                  </a:moveTo>
                  <a:cubicBezTo>
                    <a:pt x="527" y="1"/>
                    <a:pt x="57" y="396"/>
                    <a:pt x="57" y="974"/>
                  </a:cubicBezTo>
                  <a:cubicBezTo>
                    <a:pt x="0" y="1543"/>
                    <a:pt x="455" y="1941"/>
                    <a:pt x="1024" y="1941"/>
                  </a:cubicBezTo>
                  <a:cubicBezTo>
                    <a:pt x="1877" y="1941"/>
                    <a:pt x="2332" y="918"/>
                    <a:pt x="1707" y="292"/>
                  </a:cubicBezTo>
                  <a:cubicBezTo>
                    <a:pt x="1505" y="90"/>
                    <a:pt x="1262" y="1"/>
                    <a:pt x="1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0"/>
            <p:cNvSpPr/>
            <p:nvPr/>
          </p:nvSpPr>
          <p:spPr>
            <a:xfrm>
              <a:off x="6913925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0"/>
            <p:cNvSpPr/>
            <p:nvPr/>
          </p:nvSpPr>
          <p:spPr>
            <a:xfrm>
              <a:off x="6913925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0"/>
            <p:cNvSpPr/>
            <p:nvPr/>
          </p:nvSpPr>
          <p:spPr>
            <a:xfrm>
              <a:off x="6913925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9" y="1"/>
                  </a:moveTo>
                  <a:cubicBezTo>
                    <a:pt x="399" y="1"/>
                    <a:pt x="1" y="1024"/>
                    <a:pt x="570" y="1650"/>
                  </a:cubicBezTo>
                  <a:cubicBezTo>
                    <a:pt x="781" y="1861"/>
                    <a:pt x="1037" y="1956"/>
                    <a:pt x="1286" y="1956"/>
                  </a:cubicBezTo>
                  <a:cubicBezTo>
                    <a:pt x="1776" y="1956"/>
                    <a:pt x="2238" y="1590"/>
                    <a:pt x="2276" y="1024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0"/>
            <p:cNvSpPr/>
            <p:nvPr/>
          </p:nvSpPr>
          <p:spPr>
            <a:xfrm>
              <a:off x="6913925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9" y="0"/>
                  </a:moveTo>
                  <a:cubicBezTo>
                    <a:pt x="399" y="0"/>
                    <a:pt x="1" y="1081"/>
                    <a:pt x="570" y="1707"/>
                  </a:cubicBezTo>
                  <a:cubicBezTo>
                    <a:pt x="771" y="1890"/>
                    <a:pt x="1019" y="1972"/>
                    <a:pt x="1263" y="1972"/>
                  </a:cubicBezTo>
                  <a:cubicBezTo>
                    <a:pt x="1778" y="1972"/>
                    <a:pt x="2276" y="1603"/>
                    <a:pt x="2276" y="1024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0"/>
            <p:cNvSpPr/>
            <p:nvPr/>
          </p:nvSpPr>
          <p:spPr>
            <a:xfrm>
              <a:off x="6913925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0"/>
            <p:cNvSpPr/>
            <p:nvPr/>
          </p:nvSpPr>
          <p:spPr>
            <a:xfrm>
              <a:off x="6743300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0"/>
            <p:cNvSpPr/>
            <p:nvPr/>
          </p:nvSpPr>
          <p:spPr>
            <a:xfrm>
              <a:off x="6743300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0"/>
            <p:cNvSpPr/>
            <p:nvPr/>
          </p:nvSpPr>
          <p:spPr>
            <a:xfrm>
              <a:off x="6743650" y="6147700"/>
              <a:ext cx="56550" cy="48600"/>
            </a:xfrm>
            <a:custGeom>
              <a:avLst/>
              <a:gdLst/>
              <a:ahLst/>
              <a:cxnLst/>
              <a:rect l="l" t="t" r="r" b="b"/>
              <a:pathLst>
                <a:path w="2262" h="1944" extrusionOk="0">
                  <a:moveTo>
                    <a:pt x="1226" y="1"/>
                  </a:moveTo>
                  <a:cubicBezTo>
                    <a:pt x="365" y="1"/>
                    <a:pt x="1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0"/>
            <p:cNvSpPr/>
            <p:nvPr/>
          </p:nvSpPr>
          <p:spPr>
            <a:xfrm>
              <a:off x="6743300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0"/>
            <p:cNvSpPr/>
            <p:nvPr/>
          </p:nvSpPr>
          <p:spPr>
            <a:xfrm>
              <a:off x="6751825" y="57949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968" y="1"/>
                  </a:moveTo>
                  <a:cubicBezTo>
                    <a:pt x="471" y="1"/>
                    <a:pt x="0" y="396"/>
                    <a:pt x="0" y="974"/>
                  </a:cubicBezTo>
                  <a:cubicBezTo>
                    <a:pt x="0" y="1543"/>
                    <a:pt x="399" y="1941"/>
                    <a:pt x="967" y="1941"/>
                  </a:cubicBezTo>
                  <a:cubicBezTo>
                    <a:pt x="1821" y="1941"/>
                    <a:pt x="2276" y="918"/>
                    <a:pt x="1650" y="292"/>
                  </a:cubicBezTo>
                  <a:cubicBezTo>
                    <a:pt x="1448" y="90"/>
                    <a:pt x="1205" y="1"/>
                    <a:pt x="9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0"/>
            <p:cNvSpPr/>
            <p:nvPr/>
          </p:nvSpPr>
          <p:spPr>
            <a:xfrm>
              <a:off x="6743300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0"/>
            <p:cNvSpPr/>
            <p:nvPr/>
          </p:nvSpPr>
          <p:spPr>
            <a:xfrm>
              <a:off x="6743300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0"/>
            <p:cNvSpPr/>
            <p:nvPr/>
          </p:nvSpPr>
          <p:spPr>
            <a:xfrm>
              <a:off x="6743300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8" y="1"/>
                  </a:moveTo>
                  <a:cubicBezTo>
                    <a:pt x="455" y="1"/>
                    <a:pt x="0" y="1024"/>
                    <a:pt x="569" y="1650"/>
                  </a:cubicBezTo>
                  <a:cubicBezTo>
                    <a:pt x="780" y="1861"/>
                    <a:pt x="1042" y="1956"/>
                    <a:pt x="1298" y="1956"/>
                  </a:cubicBezTo>
                  <a:cubicBezTo>
                    <a:pt x="1800" y="1956"/>
                    <a:pt x="2275" y="1590"/>
                    <a:pt x="2275" y="1024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0"/>
            <p:cNvSpPr/>
            <p:nvPr/>
          </p:nvSpPr>
          <p:spPr>
            <a:xfrm>
              <a:off x="6743300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8" y="0"/>
                  </a:moveTo>
                  <a:cubicBezTo>
                    <a:pt x="398" y="0"/>
                    <a:pt x="0" y="1081"/>
                    <a:pt x="569" y="1707"/>
                  </a:cubicBezTo>
                  <a:cubicBezTo>
                    <a:pt x="770" y="1890"/>
                    <a:pt x="1018" y="1972"/>
                    <a:pt x="1262" y="1972"/>
                  </a:cubicBezTo>
                  <a:cubicBezTo>
                    <a:pt x="1778" y="1972"/>
                    <a:pt x="2275" y="1603"/>
                    <a:pt x="2275" y="1024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0"/>
            <p:cNvSpPr/>
            <p:nvPr/>
          </p:nvSpPr>
          <p:spPr>
            <a:xfrm>
              <a:off x="6743300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6" name="Google Shape;686;p20"/>
          <p:cNvGrpSpPr/>
          <p:nvPr/>
        </p:nvGrpSpPr>
        <p:grpSpPr>
          <a:xfrm>
            <a:off x="9978863" y="6943950"/>
            <a:ext cx="746575" cy="400575"/>
            <a:chOff x="7806350" y="6499313"/>
            <a:chExt cx="746575" cy="400575"/>
          </a:xfrm>
        </p:grpSpPr>
        <p:sp>
          <p:nvSpPr>
            <p:cNvPr id="687" name="Google Shape;687;p20"/>
            <p:cNvSpPr/>
            <p:nvPr/>
          </p:nvSpPr>
          <p:spPr>
            <a:xfrm>
              <a:off x="848750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455" y="0"/>
                    <a:pt x="0" y="1081"/>
                    <a:pt x="626" y="1650"/>
                  </a:cubicBezTo>
                  <a:cubicBezTo>
                    <a:pt x="834" y="1858"/>
                    <a:pt x="1087" y="1953"/>
                    <a:pt x="1332" y="1953"/>
                  </a:cubicBezTo>
                  <a:cubicBezTo>
                    <a:pt x="1820" y="1953"/>
                    <a:pt x="2275" y="1574"/>
                    <a:pt x="2275" y="967"/>
                  </a:cubicBezTo>
                  <a:cubicBezTo>
                    <a:pt x="2275" y="455"/>
                    <a:pt x="1877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0"/>
            <p:cNvSpPr/>
            <p:nvPr/>
          </p:nvSpPr>
          <p:spPr>
            <a:xfrm>
              <a:off x="848750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7" y="1941"/>
                  </a:cubicBezTo>
                  <a:cubicBezTo>
                    <a:pt x="1805" y="1941"/>
                    <a:pt x="2275" y="1546"/>
                    <a:pt x="2275" y="968"/>
                  </a:cubicBezTo>
                  <a:cubicBezTo>
                    <a:pt x="2275" y="456"/>
                    <a:pt x="1877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0"/>
            <p:cNvSpPr/>
            <p:nvPr/>
          </p:nvSpPr>
          <p:spPr>
            <a:xfrm>
              <a:off x="84960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0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0"/>
            <p:cNvSpPr/>
            <p:nvPr/>
          </p:nvSpPr>
          <p:spPr>
            <a:xfrm>
              <a:off x="8316850" y="6851038"/>
              <a:ext cx="58325" cy="48850"/>
            </a:xfrm>
            <a:custGeom>
              <a:avLst/>
              <a:gdLst/>
              <a:ahLst/>
              <a:cxnLst/>
              <a:rect l="l" t="t" r="r" b="b"/>
              <a:pathLst>
                <a:path w="2333" h="1954" extrusionOk="0">
                  <a:moveTo>
                    <a:pt x="1309" y="0"/>
                  </a:moveTo>
                  <a:cubicBezTo>
                    <a:pt x="456" y="0"/>
                    <a:pt x="1" y="1081"/>
                    <a:pt x="626" y="1650"/>
                  </a:cubicBezTo>
                  <a:cubicBezTo>
                    <a:pt x="835" y="1858"/>
                    <a:pt x="1094" y="1953"/>
                    <a:pt x="1347" y="1953"/>
                  </a:cubicBezTo>
                  <a:cubicBezTo>
                    <a:pt x="1852" y="1953"/>
                    <a:pt x="2333" y="1574"/>
                    <a:pt x="2333" y="967"/>
                  </a:cubicBezTo>
                  <a:cubicBezTo>
                    <a:pt x="2333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0"/>
            <p:cNvSpPr/>
            <p:nvPr/>
          </p:nvSpPr>
          <p:spPr>
            <a:xfrm>
              <a:off x="8316850" y="6676113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0"/>
            <p:cNvSpPr/>
            <p:nvPr/>
          </p:nvSpPr>
          <p:spPr>
            <a:xfrm>
              <a:off x="8325375" y="6499313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1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0"/>
            <p:cNvSpPr/>
            <p:nvPr/>
          </p:nvSpPr>
          <p:spPr>
            <a:xfrm>
              <a:off x="8147625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9" y="0"/>
                    <a:pt x="1" y="1081"/>
                    <a:pt x="569" y="1650"/>
                  </a:cubicBezTo>
                  <a:cubicBezTo>
                    <a:pt x="778" y="1858"/>
                    <a:pt x="1037" y="1953"/>
                    <a:pt x="1290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0"/>
            <p:cNvSpPr/>
            <p:nvPr/>
          </p:nvSpPr>
          <p:spPr>
            <a:xfrm>
              <a:off x="8147625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69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0"/>
            <p:cNvSpPr/>
            <p:nvPr/>
          </p:nvSpPr>
          <p:spPr>
            <a:xfrm>
              <a:off x="8154750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86" y="1"/>
                  </a:moveTo>
                  <a:cubicBezTo>
                    <a:pt x="480" y="1"/>
                    <a:pt x="0" y="380"/>
                    <a:pt x="0" y="987"/>
                  </a:cubicBezTo>
                  <a:cubicBezTo>
                    <a:pt x="0" y="1499"/>
                    <a:pt x="455" y="1954"/>
                    <a:pt x="1024" y="1954"/>
                  </a:cubicBezTo>
                  <a:cubicBezTo>
                    <a:pt x="1877" y="1954"/>
                    <a:pt x="2275" y="873"/>
                    <a:pt x="1707" y="304"/>
                  </a:cubicBezTo>
                  <a:cubicBezTo>
                    <a:pt x="1498" y="95"/>
                    <a:pt x="1239" y="1"/>
                    <a:pt x="9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0"/>
            <p:cNvSpPr/>
            <p:nvPr/>
          </p:nvSpPr>
          <p:spPr>
            <a:xfrm>
              <a:off x="7976975" y="6851038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1309" y="0"/>
                  </a:moveTo>
                  <a:cubicBezTo>
                    <a:pt x="399" y="0"/>
                    <a:pt x="1" y="1081"/>
                    <a:pt x="627" y="1650"/>
                  </a:cubicBezTo>
                  <a:cubicBezTo>
                    <a:pt x="816" y="1858"/>
                    <a:pt x="1063" y="1953"/>
                    <a:pt x="1307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0"/>
            <p:cNvSpPr/>
            <p:nvPr/>
          </p:nvSpPr>
          <p:spPr>
            <a:xfrm>
              <a:off x="7976975" y="6676113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0"/>
            <p:cNvSpPr/>
            <p:nvPr/>
          </p:nvSpPr>
          <p:spPr>
            <a:xfrm>
              <a:off x="79855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5" y="1"/>
                    <a:pt x="0" y="380"/>
                    <a:pt x="0" y="987"/>
                  </a:cubicBezTo>
                  <a:cubicBezTo>
                    <a:pt x="0" y="1499"/>
                    <a:pt x="398" y="1954"/>
                    <a:pt x="967" y="1954"/>
                  </a:cubicBezTo>
                  <a:cubicBezTo>
                    <a:pt x="1820" y="1954"/>
                    <a:pt x="2275" y="873"/>
                    <a:pt x="1650" y="304"/>
                  </a:cubicBezTo>
                  <a:cubicBezTo>
                    <a:pt x="1441" y="95"/>
                    <a:pt x="1188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0"/>
            <p:cNvSpPr/>
            <p:nvPr/>
          </p:nvSpPr>
          <p:spPr>
            <a:xfrm>
              <a:off x="780635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8" y="0"/>
                    <a:pt x="0" y="1081"/>
                    <a:pt x="626" y="1650"/>
                  </a:cubicBezTo>
                  <a:cubicBezTo>
                    <a:pt x="816" y="1858"/>
                    <a:pt x="1062" y="1953"/>
                    <a:pt x="1306" y="1953"/>
                  </a:cubicBezTo>
                  <a:cubicBezTo>
                    <a:pt x="1795" y="1953"/>
                    <a:pt x="2275" y="1574"/>
                    <a:pt x="2275" y="967"/>
                  </a:cubicBezTo>
                  <a:cubicBezTo>
                    <a:pt x="2275" y="455"/>
                    <a:pt x="1820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0"/>
            <p:cNvSpPr/>
            <p:nvPr/>
          </p:nvSpPr>
          <p:spPr>
            <a:xfrm>
              <a:off x="780635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0"/>
            <p:cNvSpPr/>
            <p:nvPr/>
          </p:nvSpPr>
          <p:spPr>
            <a:xfrm>
              <a:off x="781487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6" y="1"/>
                    <a:pt x="1" y="380"/>
                    <a:pt x="1" y="987"/>
                  </a:cubicBezTo>
                  <a:cubicBezTo>
                    <a:pt x="1" y="1499"/>
                    <a:pt x="399" y="1954"/>
                    <a:pt x="968" y="1954"/>
                  </a:cubicBezTo>
                  <a:cubicBezTo>
                    <a:pt x="1821" y="1954"/>
                    <a:pt x="2276" y="873"/>
                    <a:pt x="1650" y="304"/>
                  </a:cubicBezTo>
                  <a:cubicBezTo>
                    <a:pt x="1442" y="95"/>
                    <a:pt x="1189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2" name="Google Shape;702;p20"/>
          <p:cNvGrpSpPr/>
          <p:nvPr/>
        </p:nvGrpSpPr>
        <p:grpSpPr>
          <a:xfrm>
            <a:off x="8279838" y="5024663"/>
            <a:ext cx="568850" cy="1103675"/>
            <a:chOff x="3221775" y="6410750"/>
            <a:chExt cx="568850" cy="1103675"/>
          </a:xfrm>
        </p:grpSpPr>
        <p:sp>
          <p:nvSpPr>
            <p:cNvPr id="703" name="Google Shape;703;p20"/>
            <p:cNvSpPr/>
            <p:nvPr/>
          </p:nvSpPr>
          <p:spPr>
            <a:xfrm>
              <a:off x="3733700" y="65870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0"/>
            <p:cNvSpPr/>
            <p:nvPr/>
          </p:nvSpPr>
          <p:spPr>
            <a:xfrm>
              <a:off x="3733700" y="6410750"/>
              <a:ext cx="56925" cy="49000"/>
            </a:xfrm>
            <a:custGeom>
              <a:avLst/>
              <a:gdLst/>
              <a:ahLst/>
              <a:cxnLst/>
              <a:rect l="l" t="t" r="r" b="b"/>
              <a:pathLst>
                <a:path w="2277" h="1960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0"/>
            <p:cNvSpPr/>
            <p:nvPr/>
          </p:nvSpPr>
          <p:spPr>
            <a:xfrm>
              <a:off x="3733700" y="7465900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0"/>
            <p:cNvSpPr/>
            <p:nvPr/>
          </p:nvSpPr>
          <p:spPr>
            <a:xfrm>
              <a:off x="3733700" y="72909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0"/>
            <p:cNvSpPr/>
            <p:nvPr/>
          </p:nvSpPr>
          <p:spPr>
            <a:xfrm>
              <a:off x="3733700" y="7114650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81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0"/>
            <p:cNvSpPr/>
            <p:nvPr/>
          </p:nvSpPr>
          <p:spPr>
            <a:xfrm>
              <a:off x="3733700" y="6938325"/>
              <a:ext cx="56925" cy="49275"/>
            </a:xfrm>
            <a:custGeom>
              <a:avLst/>
              <a:gdLst/>
              <a:ahLst/>
              <a:cxnLst/>
              <a:rect l="l" t="t" r="r" b="b"/>
              <a:pathLst>
                <a:path w="2277" h="1971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07" y="1888"/>
                    <a:pt x="1040" y="1971"/>
                    <a:pt x="1273" y="1971"/>
                  </a:cubicBezTo>
                  <a:cubicBezTo>
                    <a:pt x="1773" y="1971"/>
                    <a:pt x="2276" y="1588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0"/>
            <p:cNvSpPr/>
            <p:nvPr/>
          </p:nvSpPr>
          <p:spPr>
            <a:xfrm>
              <a:off x="3733700" y="6763425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0"/>
            <p:cNvSpPr/>
            <p:nvPr/>
          </p:nvSpPr>
          <p:spPr>
            <a:xfrm>
              <a:off x="35630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0"/>
            <p:cNvSpPr/>
            <p:nvPr/>
          </p:nvSpPr>
          <p:spPr>
            <a:xfrm>
              <a:off x="35630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8" y="0"/>
                  </a:moveTo>
                  <a:cubicBezTo>
                    <a:pt x="398" y="0"/>
                    <a:pt x="0" y="1081"/>
                    <a:pt x="626" y="1707"/>
                  </a:cubicBezTo>
                  <a:cubicBezTo>
                    <a:pt x="818" y="1881"/>
                    <a:pt x="1047" y="1959"/>
                    <a:pt x="1272" y="1959"/>
                  </a:cubicBezTo>
                  <a:cubicBezTo>
                    <a:pt x="1783" y="1959"/>
                    <a:pt x="2275" y="1559"/>
                    <a:pt x="2275" y="967"/>
                  </a:cubicBezTo>
                  <a:cubicBezTo>
                    <a:pt x="2275" y="456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0"/>
            <p:cNvSpPr/>
            <p:nvPr/>
          </p:nvSpPr>
          <p:spPr>
            <a:xfrm>
              <a:off x="35630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0"/>
            <p:cNvSpPr/>
            <p:nvPr/>
          </p:nvSpPr>
          <p:spPr>
            <a:xfrm>
              <a:off x="35630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0"/>
            <p:cNvSpPr/>
            <p:nvPr/>
          </p:nvSpPr>
          <p:spPr>
            <a:xfrm>
              <a:off x="35630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0"/>
            <p:cNvSpPr/>
            <p:nvPr/>
          </p:nvSpPr>
          <p:spPr>
            <a:xfrm>
              <a:off x="35630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8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07" y="1888"/>
                    <a:pt x="1039" y="1971"/>
                    <a:pt x="1272" y="1971"/>
                  </a:cubicBezTo>
                  <a:cubicBezTo>
                    <a:pt x="1773" y="1971"/>
                    <a:pt x="2275" y="1588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0"/>
            <p:cNvSpPr/>
            <p:nvPr/>
          </p:nvSpPr>
          <p:spPr>
            <a:xfrm>
              <a:off x="35630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0"/>
            <p:cNvSpPr/>
            <p:nvPr/>
          </p:nvSpPr>
          <p:spPr>
            <a:xfrm>
              <a:off x="3392425" y="65870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0"/>
            <p:cNvSpPr/>
            <p:nvPr/>
          </p:nvSpPr>
          <p:spPr>
            <a:xfrm>
              <a:off x="3392425" y="64107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5" y="1941"/>
                    <a:pt x="2276" y="1546"/>
                    <a:pt x="2276" y="967"/>
                  </a:cubicBezTo>
                  <a:cubicBezTo>
                    <a:pt x="2276" y="456"/>
                    <a:pt x="1878" y="57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0"/>
            <p:cNvSpPr/>
            <p:nvPr/>
          </p:nvSpPr>
          <p:spPr>
            <a:xfrm>
              <a:off x="3392425" y="746590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0"/>
            <p:cNvSpPr/>
            <p:nvPr/>
          </p:nvSpPr>
          <p:spPr>
            <a:xfrm>
              <a:off x="3392425" y="72909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0"/>
            <p:cNvSpPr/>
            <p:nvPr/>
          </p:nvSpPr>
          <p:spPr>
            <a:xfrm>
              <a:off x="3392425" y="711465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28" y="1852"/>
                    <a:pt x="1077" y="1941"/>
                    <a:pt x="1321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0"/>
            <p:cNvSpPr/>
            <p:nvPr/>
          </p:nvSpPr>
          <p:spPr>
            <a:xfrm>
              <a:off x="3392425" y="6938325"/>
              <a:ext cx="58325" cy="49275"/>
            </a:xfrm>
            <a:custGeom>
              <a:avLst/>
              <a:gdLst/>
              <a:ahLst/>
              <a:cxnLst/>
              <a:rect l="l" t="t" r="r" b="b"/>
              <a:pathLst>
                <a:path w="2333" h="1971" extrusionOk="0">
                  <a:moveTo>
                    <a:pt x="1366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25" y="1888"/>
                    <a:pt x="1070" y="1971"/>
                    <a:pt x="1311" y="1971"/>
                  </a:cubicBezTo>
                  <a:cubicBezTo>
                    <a:pt x="1830" y="1971"/>
                    <a:pt x="2333" y="1588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0"/>
            <p:cNvSpPr/>
            <p:nvPr/>
          </p:nvSpPr>
          <p:spPr>
            <a:xfrm>
              <a:off x="3392425" y="676342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0"/>
            <p:cNvSpPr/>
            <p:nvPr/>
          </p:nvSpPr>
          <p:spPr>
            <a:xfrm>
              <a:off x="32217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0"/>
            <p:cNvSpPr/>
            <p:nvPr/>
          </p:nvSpPr>
          <p:spPr>
            <a:xfrm>
              <a:off x="32217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0"/>
            <p:cNvSpPr/>
            <p:nvPr/>
          </p:nvSpPr>
          <p:spPr>
            <a:xfrm>
              <a:off x="32217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0"/>
            <p:cNvSpPr/>
            <p:nvPr/>
          </p:nvSpPr>
          <p:spPr>
            <a:xfrm>
              <a:off x="32217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399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0"/>
            <p:cNvSpPr/>
            <p:nvPr/>
          </p:nvSpPr>
          <p:spPr>
            <a:xfrm>
              <a:off x="32217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81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0"/>
            <p:cNvSpPr/>
            <p:nvPr/>
          </p:nvSpPr>
          <p:spPr>
            <a:xfrm>
              <a:off x="32217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5" y="1888"/>
                    <a:pt x="1064" y="1971"/>
                    <a:pt x="1298" y="1971"/>
                  </a:cubicBezTo>
                  <a:cubicBezTo>
                    <a:pt x="1800" y="1971"/>
                    <a:pt x="2276" y="1588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0"/>
            <p:cNvSpPr/>
            <p:nvPr/>
          </p:nvSpPr>
          <p:spPr>
            <a:xfrm>
              <a:off x="32217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5"/>
                    <a:pt x="2276" y="967"/>
                  </a:cubicBezTo>
                  <a:cubicBezTo>
                    <a:pt x="2276" y="398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9" name="Google Shape;1759;p27"/>
          <p:cNvGrpSpPr/>
          <p:nvPr/>
        </p:nvGrpSpPr>
        <p:grpSpPr>
          <a:xfrm>
            <a:off x="8309888" y="2107513"/>
            <a:ext cx="746575" cy="400575"/>
            <a:chOff x="7806350" y="6499313"/>
            <a:chExt cx="746575" cy="400575"/>
          </a:xfrm>
        </p:grpSpPr>
        <p:sp>
          <p:nvSpPr>
            <p:cNvPr id="1760" name="Google Shape;1760;p27"/>
            <p:cNvSpPr/>
            <p:nvPr/>
          </p:nvSpPr>
          <p:spPr>
            <a:xfrm>
              <a:off x="848750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455" y="0"/>
                    <a:pt x="0" y="1081"/>
                    <a:pt x="626" y="1650"/>
                  </a:cubicBezTo>
                  <a:cubicBezTo>
                    <a:pt x="834" y="1858"/>
                    <a:pt x="1087" y="1953"/>
                    <a:pt x="1332" y="1953"/>
                  </a:cubicBezTo>
                  <a:cubicBezTo>
                    <a:pt x="1820" y="1953"/>
                    <a:pt x="2275" y="1574"/>
                    <a:pt x="2275" y="967"/>
                  </a:cubicBezTo>
                  <a:cubicBezTo>
                    <a:pt x="2275" y="455"/>
                    <a:pt x="1877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61" name="Google Shape;1761;p27"/>
            <p:cNvSpPr/>
            <p:nvPr/>
          </p:nvSpPr>
          <p:spPr>
            <a:xfrm>
              <a:off x="848750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7" y="1941"/>
                  </a:cubicBezTo>
                  <a:cubicBezTo>
                    <a:pt x="1805" y="1941"/>
                    <a:pt x="2275" y="1546"/>
                    <a:pt x="2275" y="968"/>
                  </a:cubicBezTo>
                  <a:cubicBezTo>
                    <a:pt x="2275" y="456"/>
                    <a:pt x="1877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62" name="Google Shape;1762;p27"/>
            <p:cNvSpPr/>
            <p:nvPr/>
          </p:nvSpPr>
          <p:spPr>
            <a:xfrm>
              <a:off x="84960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0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63" name="Google Shape;1763;p27"/>
            <p:cNvSpPr/>
            <p:nvPr/>
          </p:nvSpPr>
          <p:spPr>
            <a:xfrm>
              <a:off x="8316850" y="6851038"/>
              <a:ext cx="58325" cy="48850"/>
            </a:xfrm>
            <a:custGeom>
              <a:avLst/>
              <a:gdLst/>
              <a:ahLst/>
              <a:cxnLst/>
              <a:rect l="l" t="t" r="r" b="b"/>
              <a:pathLst>
                <a:path w="2333" h="1954" extrusionOk="0">
                  <a:moveTo>
                    <a:pt x="1309" y="0"/>
                  </a:moveTo>
                  <a:cubicBezTo>
                    <a:pt x="456" y="0"/>
                    <a:pt x="1" y="1081"/>
                    <a:pt x="626" y="1650"/>
                  </a:cubicBezTo>
                  <a:cubicBezTo>
                    <a:pt x="835" y="1858"/>
                    <a:pt x="1094" y="1953"/>
                    <a:pt x="1347" y="1953"/>
                  </a:cubicBezTo>
                  <a:cubicBezTo>
                    <a:pt x="1852" y="1953"/>
                    <a:pt x="2333" y="1574"/>
                    <a:pt x="2333" y="967"/>
                  </a:cubicBezTo>
                  <a:cubicBezTo>
                    <a:pt x="2333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64" name="Google Shape;1764;p27"/>
            <p:cNvSpPr/>
            <p:nvPr/>
          </p:nvSpPr>
          <p:spPr>
            <a:xfrm>
              <a:off x="8316850" y="6676113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65" name="Google Shape;1765;p27"/>
            <p:cNvSpPr/>
            <p:nvPr/>
          </p:nvSpPr>
          <p:spPr>
            <a:xfrm>
              <a:off x="8325375" y="6499313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1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66" name="Google Shape;1766;p27"/>
            <p:cNvSpPr/>
            <p:nvPr/>
          </p:nvSpPr>
          <p:spPr>
            <a:xfrm>
              <a:off x="8147625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9" y="0"/>
                    <a:pt x="1" y="1081"/>
                    <a:pt x="569" y="1650"/>
                  </a:cubicBezTo>
                  <a:cubicBezTo>
                    <a:pt x="778" y="1858"/>
                    <a:pt x="1037" y="1953"/>
                    <a:pt x="1290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67" name="Google Shape;1767;p27"/>
            <p:cNvSpPr/>
            <p:nvPr/>
          </p:nvSpPr>
          <p:spPr>
            <a:xfrm>
              <a:off x="8147625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69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68" name="Google Shape;1768;p27"/>
            <p:cNvSpPr/>
            <p:nvPr/>
          </p:nvSpPr>
          <p:spPr>
            <a:xfrm>
              <a:off x="8154750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86" y="1"/>
                  </a:moveTo>
                  <a:cubicBezTo>
                    <a:pt x="480" y="1"/>
                    <a:pt x="0" y="380"/>
                    <a:pt x="0" y="987"/>
                  </a:cubicBezTo>
                  <a:cubicBezTo>
                    <a:pt x="0" y="1499"/>
                    <a:pt x="455" y="1954"/>
                    <a:pt x="1024" y="1954"/>
                  </a:cubicBezTo>
                  <a:cubicBezTo>
                    <a:pt x="1877" y="1954"/>
                    <a:pt x="2275" y="873"/>
                    <a:pt x="1707" y="304"/>
                  </a:cubicBezTo>
                  <a:cubicBezTo>
                    <a:pt x="1498" y="95"/>
                    <a:pt x="1239" y="1"/>
                    <a:pt x="9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69" name="Google Shape;1769;p27"/>
            <p:cNvSpPr/>
            <p:nvPr/>
          </p:nvSpPr>
          <p:spPr>
            <a:xfrm>
              <a:off x="7976975" y="6851038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1309" y="0"/>
                  </a:moveTo>
                  <a:cubicBezTo>
                    <a:pt x="399" y="0"/>
                    <a:pt x="1" y="1081"/>
                    <a:pt x="627" y="1650"/>
                  </a:cubicBezTo>
                  <a:cubicBezTo>
                    <a:pt x="816" y="1858"/>
                    <a:pt x="1063" y="1953"/>
                    <a:pt x="1307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70" name="Google Shape;1770;p27"/>
            <p:cNvSpPr/>
            <p:nvPr/>
          </p:nvSpPr>
          <p:spPr>
            <a:xfrm>
              <a:off x="7976975" y="6676113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71" name="Google Shape;1771;p27"/>
            <p:cNvSpPr/>
            <p:nvPr/>
          </p:nvSpPr>
          <p:spPr>
            <a:xfrm>
              <a:off x="79855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5" y="1"/>
                    <a:pt x="0" y="380"/>
                    <a:pt x="0" y="987"/>
                  </a:cubicBezTo>
                  <a:cubicBezTo>
                    <a:pt x="0" y="1499"/>
                    <a:pt x="398" y="1954"/>
                    <a:pt x="967" y="1954"/>
                  </a:cubicBezTo>
                  <a:cubicBezTo>
                    <a:pt x="1820" y="1954"/>
                    <a:pt x="2275" y="873"/>
                    <a:pt x="1650" y="304"/>
                  </a:cubicBezTo>
                  <a:cubicBezTo>
                    <a:pt x="1441" y="95"/>
                    <a:pt x="1188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72" name="Google Shape;1772;p27"/>
            <p:cNvSpPr/>
            <p:nvPr/>
          </p:nvSpPr>
          <p:spPr>
            <a:xfrm>
              <a:off x="780635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8" y="0"/>
                    <a:pt x="0" y="1081"/>
                    <a:pt x="626" y="1650"/>
                  </a:cubicBezTo>
                  <a:cubicBezTo>
                    <a:pt x="816" y="1858"/>
                    <a:pt x="1062" y="1953"/>
                    <a:pt x="1306" y="1953"/>
                  </a:cubicBezTo>
                  <a:cubicBezTo>
                    <a:pt x="1795" y="1953"/>
                    <a:pt x="2275" y="1574"/>
                    <a:pt x="2275" y="967"/>
                  </a:cubicBezTo>
                  <a:cubicBezTo>
                    <a:pt x="2275" y="455"/>
                    <a:pt x="1820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73" name="Google Shape;1773;p27"/>
            <p:cNvSpPr/>
            <p:nvPr/>
          </p:nvSpPr>
          <p:spPr>
            <a:xfrm>
              <a:off x="780635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1774" name="Google Shape;1774;p27"/>
            <p:cNvSpPr/>
            <p:nvPr/>
          </p:nvSpPr>
          <p:spPr>
            <a:xfrm>
              <a:off x="781487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6" y="1"/>
                    <a:pt x="1" y="380"/>
                    <a:pt x="1" y="987"/>
                  </a:cubicBezTo>
                  <a:cubicBezTo>
                    <a:pt x="1" y="1499"/>
                    <a:pt x="399" y="1954"/>
                    <a:pt x="968" y="1954"/>
                  </a:cubicBezTo>
                  <a:cubicBezTo>
                    <a:pt x="1821" y="1954"/>
                    <a:pt x="2276" y="873"/>
                    <a:pt x="1650" y="304"/>
                  </a:cubicBezTo>
                  <a:cubicBezTo>
                    <a:pt x="1442" y="95"/>
                    <a:pt x="1189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</p:grpSp>
      <p:sp>
        <p:nvSpPr>
          <p:cNvPr id="307" name="Google Shape;641;p20"/>
          <p:cNvSpPr txBox="1">
            <a:spLocks/>
          </p:cNvSpPr>
          <p:nvPr/>
        </p:nvSpPr>
        <p:spPr>
          <a:xfrm>
            <a:off x="362100" y="476208"/>
            <a:ext cx="9990000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rPr lang="kk-KZ" sz="1000" dirty="0" smtClean="0">
                <a:latin typeface="Montserrat" panose="00000500000000000000" pitchFamily="2" charset="-52"/>
              </a:rPr>
              <a:t>Кем могу стать?</a:t>
            </a:r>
            <a:endParaRPr lang="ru-RU" sz="1000" dirty="0">
              <a:latin typeface="Montserrat" panose="00000500000000000000" pitchFamily="2" charset="-52"/>
            </a:endParaRPr>
          </a:p>
        </p:txBody>
      </p:sp>
      <p:sp>
        <p:nvSpPr>
          <p:cNvPr id="312" name="Google Shape;642;p20"/>
          <p:cNvSpPr txBox="1">
            <a:spLocks/>
          </p:cNvSpPr>
          <p:nvPr/>
        </p:nvSpPr>
        <p:spPr>
          <a:xfrm>
            <a:off x="362100" y="2107513"/>
            <a:ext cx="20705626" cy="3705001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kk-KZ" sz="3600" dirty="0">
                <a:solidFill>
                  <a:schemeClr val="accent2"/>
                </a:solidFill>
                <a:latin typeface="Montserrat ExtraBold" panose="00000900000000000000" pitchFamily="2" charset="-52"/>
              </a:rPr>
              <a:t>Библиотекарь</a:t>
            </a:r>
            <a:endParaRPr lang="ru-RU" sz="3600" dirty="0">
              <a:solidFill>
                <a:schemeClr val="accent2"/>
              </a:solidFill>
              <a:latin typeface="Montserrat ExtraBold" panose="00000900000000000000" pitchFamily="2" charset="-52"/>
            </a:endParaRP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kk-KZ" sz="3600" dirty="0" smtClean="0">
                <a:solidFill>
                  <a:schemeClr val="bg1"/>
                </a:solidFill>
                <a:latin typeface="Montserrat ExtraBold" panose="00000900000000000000" pitchFamily="2" charset="-52"/>
              </a:rPr>
              <a:t>Менеджер информационных систем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accent2"/>
                </a:solidFill>
                <a:latin typeface="Montserrat ExtraBold" panose="00000900000000000000" pitchFamily="2" charset="-52"/>
              </a:rPr>
              <a:t>Менеджер </a:t>
            </a:r>
            <a:r>
              <a:rPr lang="ru-RU" sz="3600" dirty="0">
                <a:solidFill>
                  <a:schemeClr val="accent2"/>
                </a:solidFill>
                <a:latin typeface="Montserrat ExtraBold" panose="00000900000000000000" pitchFamily="2" charset="-52"/>
              </a:rPr>
              <a:t>проектов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kk-KZ" sz="3600" dirty="0" smtClean="0">
                <a:solidFill>
                  <a:schemeClr val="bg1"/>
                </a:solidFill>
                <a:latin typeface="Montserrat ExtraBold" panose="00000900000000000000" pitchFamily="2" charset="-52"/>
              </a:rPr>
              <a:t>Администратор баз данных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kk-KZ" sz="1000" dirty="0" smtClean="0">
              <a:solidFill>
                <a:schemeClr val="accent2"/>
              </a:solidFill>
              <a:latin typeface="Montserrat ExtraBold" panose="00000900000000000000" pitchFamily="2" charset="-52"/>
            </a:endParaRP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accent2"/>
                </a:solidFill>
                <a:latin typeface="Montserrat ExtraBold" panose="00000900000000000000" pitchFamily="2" charset="-5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20"/>
          <p:cNvSpPr txBox="1">
            <a:spLocks noGrp="1"/>
          </p:cNvSpPr>
          <p:nvPr>
            <p:ph type="title"/>
          </p:nvPr>
        </p:nvSpPr>
        <p:spPr>
          <a:xfrm>
            <a:off x="387038" y="508218"/>
            <a:ext cx="999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2800" dirty="0">
                <a:latin typeface="Montserrat" panose="00000500000000000000" pitchFamily="2" charset="-52"/>
              </a:rPr>
              <a:t>Почему эта специальность востребована?</a:t>
            </a:r>
          </a:p>
        </p:txBody>
      </p:sp>
      <p:sp>
        <p:nvSpPr>
          <p:cNvPr id="642" name="Google Shape;642;p20"/>
          <p:cNvSpPr txBox="1">
            <a:spLocks noGrp="1"/>
          </p:cNvSpPr>
          <p:nvPr>
            <p:ph type="body" idx="1"/>
          </p:nvPr>
        </p:nvSpPr>
        <p:spPr>
          <a:xfrm>
            <a:off x="535300" y="1767060"/>
            <a:ext cx="9250800" cy="37050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800" b="1" dirty="0">
                <a:latin typeface="Montserrat" charset="-52"/>
              </a:rPr>
              <a:t>Библиотекари выступают в качестве советчиков, </a:t>
            </a:r>
            <a:r>
              <a:rPr lang="ru-RU" sz="2800" b="1" dirty="0" err="1">
                <a:latin typeface="Montserrat" charset="-52"/>
              </a:rPr>
              <a:t>тьюторов</a:t>
            </a:r>
            <a:r>
              <a:rPr lang="ru-RU" sz="2800" b="1" dirty="0">
                <a:latin typeface="Montserrat" charset="-52"/>
              </a:rPr>
              <a:t>, организаторов дискуссионных клубов, взаимодействуют </a:t>
            </a:r>
            <a:r>
              <a:rPr lang="ru-RU" sz="2800" b="1" smtClean="0">
                <a:latin typeface="Montserrat" charset="-52"/>
              </a:rPr>
              <a:t>со </a:t>
            </a:r>
            <a:r>
              <a:rPr lang="ru-RU" sz="2800" b="1" smtClean="0">
                <a:latin typeface="Montserrat" charset="-52"/>
              </a:rPr>
              <a:t>многими </a:t>
            </a:r>
            <a:r>
              <a:rPr lang="ru-RU" sz="2800" b="1" dirty="0" smtClean="0">
                <a:latin typeface="Montserrat" charset="-52"/>
              </a:rPr>
              <a:t>организациями</a:t>
            </a:r>
          </a:p>
          <a:p>
            <a:pPr lvl="0"/>
            <a:endParaRPr lang="ru-RU" sz="2800" b="1" dirty="0" smtClean="0">
              <a:latin typeface="Montserrat" charset="-52"/>
            </a:endParaRPr>
          </a:p>
          <a:p>
            <a:pPr lvl="0"/>
            <a:r>
              <a:rPr lang="ru-RU" sz="2800" b="1" dirty="0" smtClean="0">
                <a:solidFill>
                  <a:schemeClr val="accent2"/>
                </a:solidFill>
                <a:latin typeface="Montserrat" charset="-52"/>
              </a:rPr>
              <a:t>Библиотеки снабжены </a:t>
            </a:r>
            <a:r>
              <a:rPr lang="ru-RU" sz="2800" b="1" dirty="0">
                <a:solidFill>
                  <a:schemeClr val="accent2"/>
                </a:solidFill>
                <a:latin typeface="Montserrat" charset="-52"/>
              </a:rPr>
              <a:t>современным оборудованием, которое делает работу значительно удобнее</a:t>
            </a:r>
          </a:p>
        </p:txBody>
      </p:sp>
      <p:sp>
        <p:nvSpPr>
          <p:cNvPr id="643" name="Google Shape;643;p20"/>
          <p:cNvSpPr/>
          <p:nvPr/>
        </p:nvSpPr>
        <p:spPr>
          <a:xfrm rot="10800000">
            <a:off x="2472918" y="5970455"/>
            <a:ext cx="2465700" cy="2465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20"/>
          <p:cNvSpPr/>
          <p:nvPr/>
        </p:nvSpPr>
        <p:spPr>
          <a:xfrm>
            <a:off x="3893150" y="4083599"/>
            <a:ext cx="3119700" cy="3119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6" name="Google Shape;646;p20"/>
          <p:cNvGrpSpPr/>
          <p:nvPr/>
        </p:nvGrpSpPr>
        <p:grpSpPr>
          <a:xfrm>
            <a:off x="7895200" y="5749006"/>
            <a:ext cx="1565675" cy="1025300"/>
            <a:chOff x="4585200" y="4027350"/>
            <a:chExt cx="1565675" cy="1025300"/>
          </a:xfrm>
        </p:grpSpPr>
        <p:sp>
          <p:nvSpPr>
            <p:cNvPr id="647" name="Google Shape;647;p20"/>
            <p:cNvSpPr/>
            <p:nvPr/>
          </p:nvSpPr>
          <p:spPr>
            <a:xfrm>
              <a:off x="4585200" y="4624400"/>
              <a:ext cx="68300" cy="57100"/>
            </a:xfrm>
            <a:custGeom>
              <a:avLst/>
              <a:gdLst/>
              <a:ahLst/>
              <a:cxnLst/>
              <a:rect l="l" t="t" r="r" b="b"/>
              <a:pathLst>
                <a:path w="2732" h="2284" extrusionOk="0">
                  <a:moveTo>
                    <a:pt x="1594" y="179"/>
                  </a:moveTo>
                  <a:cubicBezTo>
                    <a:pt x="2106" y="179"/>
                    <a:pt x="2504" y="634"/>
                    <a:pt x="2561" y="1146"/>
                  </a:cubicBezTo>
                  <a:cubicBezTo>
                    <a:pt x="2523" y="1712"/>
                    <a:pt x="2060" y="2078"/>
                    <a:pt x="1587" y="2078"/>
                  </a:cubicBezTo>
                  <a:cubicBezTo>
                    <a:pt x="1346" y="2078"/>
                    <a:pt x="1103" y="1983"/>
                    <a:pt x="911" y="1772"/>
                  </a:cubicBezTo>
                  <a:cubicBezTo>
                    <a:pt x="342" y="1203"/>
                    <a:pt x="740" y="179"/>
                    <a:pt x="1594" y="179"/>
                  </a:cubicBezTo>
                  <a:close/>
                  <a:moveTo>
                    <a:pt x="1569" y="0"/>
                  </a:moveTo>
                  <a:cubicBezTo>
                    <a:pt x="1279" y="0"/>
                    <a:pt x="982" y="108"/>
                    <a:pt x="740" y="350"/>
                  </a:cubicBezTo>
                  <a:cubicBezTo>
                    <a:pt x="1" y="1089"/>
                    <a:pt x="513" y="2284"/>
                    <a:pt x="1594" y="2284"/>
                  </a:cubicBezTo>
                  <a:cubicBezTo>
                    <a:pt x="2219" y="2284"/>
                    <a:pt x="2731" y="1772"/>
                    <a:pt x="2731" y="1146"/>
                  </a:cubicBezTo>
                  <a:cubicBezTo>
                    <a:pt x="2731" y="457"/>
                    <a:pt x="2165" y="0"/>
                    <a:pt x="15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8" name="Google Shape;648;p20"/>
            <p:cNvGrpSpPr/>
            <p:nvPr/>
          </p:nvGrpSpPr>
          <p:grpSpPr>
            <a:xfrm>
              <a:off x="4622175" y="4027350"/>
              <a:ext cx="1528700" cy="1025300"/>
              <a:chOff x="4622175" y="4027350"/>
              <a:chExt cx="1528700" cy="1025300"/>
            </a:xfrm>
          </p:grpSpPr>
          <p:sp>
            <p:nvSpPr>
              <p:cNvPr id="649" name="Google Shape;649;p20"/>
              <p:cNvSpPr/>
              <p:nvPr/>
            </p:nvSpPr>
            <p:spPr>
              <a:xfrm>
                <a:off x="4622175" y="4027350"/>
                <a:ext cx="1528700" cy="1025300"/>
              </a:xfrm>
              <a:custGeom>
                <a:avLst/>
                <a:gdLst/>
                <a:ahLst/>
                <a:cxnLst/>
                <a:rect l="l" t="t" r="r" b="b"/>
                <a:pathLst>
                  <a:path w="61148" h="41012" extrusionOk="0">
                    <a:moveTo>
                      <a:pt x="1" y="1"/>
                    </a:moveTo>
                    <a:cubicBezTo>
                      <a:pt x="171" y="10922"/>
                      <a:pt x="4665" y="21331"/>
                      <a:pt x="12458" y="29010"/>
                    </a:cubicBezTo>
                    <a:cubicBezTo>
                      <a:pt x="20250" y="36689"/>
                      <a:pt x="30773" y="41012"/>
                      <a:pt x="41752" y="41012"/>
                    </a:cubicBezTo>
                    <a:lnTo>
                      <a:pt x="61148" y="41012"/>
                    </a:lnTo>
                    <a:lnTo>
                      <a:pt x="61148" y="40784"/>
                    </a:lnTo>
                    <a:lnTo>
                      <a:pt x="41752" y="40784"/>
                    </a:lnTo>
                    <a:cubicBezTo>
                      <a:pt x="19113" y="40728"/>
                      <a:pt x="683" y="22582"/>
                      <a:pt x="22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0"/>
              <p:cNvSpPr/>
              <p:nvPr/>
            </p:nvSpPr>
            <p:spPr>
              <a:xfrm>
                <a:off x="4622175" y="4027350"/>
                <a:ext cx="4300" cy="59870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3948" extrusionOk="0">
                    <a:moveTo>
                      <a:pt x="1" y="1"/>
                    </a:moveTo>
                    <a:lnTo>
                      <a:pt x="1" y="23948"/>
                    </a:lnTo>
                    <a:lnTo>
                      <a:pt x="171" y="23948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1" name="Google Shape;651;p20"/>
          <p:cNvGrpSpPr/>
          <p:nvPr/>
        </p:nvGrpSpPr>
        <p:grpSpPr>
          <a:xfrm>
            <a:off x="535300" y="6128350"/>
            <a:ext cx="1555700" cy="1026725"/>
            <a:chOff x="4607975" y="5301500"/>
            <a:chExt cx="1555700" cy="1026725"/>
          </a:xfrm>
        </p:grpSpPr>
        <p:sp>
          <p:nvSpPr>
            <p:cNvPr id="652" name="Google Shape;652;p20"/>
            <p:cNvSpPr/>
            <p:nvPr/>
          </p:nvSpPr>
          <p:spPr>
            <a:xfrm>
              <a:off x="4607975" y="5301500"/>
              <a:ext cx="1530100" cy="1026725"/>
            </a:xfrm>
            <a:custGeom>
              <a:avLst/>
              <a:gdLst/>
              <a:ahLst/>
              <a:cxnLst/>
              <a:rect l="l" t="t" r="r" b="b"/>
              <a:pathLst>
                <a:path w="61204" h="41069" extrusionOk="0">
                  <a:moveTo>
                    <a:pt x="60976" y="0"/>
                  </a:moveTo>
                  <a:cubicBezTo>
                    <a:pt x="60465" y="22639"/>
                    <a:pt x="42035" y="40727"/>
                    <a:pt x="19396" y="40841"/>
                  </a:cubicBezTo>
                  <a:lnTo>
                    <a:pt x="0" y="40841"/>
                  </a:lnTo>
                  <a:lnTo>
                    <a:pt x="0" y="41068"/>
                  </a:lnTo>
                  <a:lnTo>
                    <a:pt x="19396" y="41068"/>
                  </a:lnTo>
                  <a:cubicBezTo>
                    <a:pt x="42206" y="41011"/>
                    <a:pt x="60749" y="22753"/>
                    <a:pt x="612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0"/>
            <p:cNvSpPr/>
            <p:nvPr/>
          </p:nvSpPr>
          <p:spPr>
            <a:xfrm>
              <a:off x="6096825" y="5898575"/>
              <a:ext cx="66850" cy="58500"/>
            </a:xfrm>
            <a:custGeom>
              <a:avLst/>
              <a:gdLst/>
              <a:ahLst/>
              <a:cxnLst/>
              <a:rect l="l" t="t" r="r" b="b"/>
              <a:pathLst>
                <a:path w="2674" h="2340" extrusionOk="0">
                  <a:moveTo>
                    <a:pt x="1536" y="178"/>
                  </a:moveTo>
                  <a:lnTo>
                    <a:pt x="1536" y="235"/>
                  </a:lnTo>
                  <a:cubicBezTo>
                    <a:pt x="2048" y="235"/>
                    <a:pt x="2503" y="633"/>
                    <a:pt x="2503" y="1202"/>
                  </a:cubicBezTo>
                  <a:cubicBezTo>
                    <a:pt x="2465" y="1739"/>
                    <a:pt x="2012" y="2095"/>
                    <a:pt x="1547" y="2095"/>
                  </a:cubicBezTo>
                  <a:cubicBezTo>
                    <a:pt x="1323" y="2095"/>
                    <a:pt x="1096" y="2012"/>
                    <a:pt x="911" y="1827"/>
                  </a:cubicBezTo>
                  <a:cubicBezTo>
                    <a:pt x="285" y="1202"/>
                    <a:pt x="683" y="235"/>
                    <a:pt x="1536" y="178"/>
                  </a:cubicBezTo>
                  <a:close/>
                  <a:moveTo>
                    <a:pt x="1546" y="1"/>
                  </a:moveTo>
                  <a:cubicBezTo>
                    <a:pt x="1267" y="1"/>
                    <a:pt x="980" y="109"/>
                    <a:pt x="740" y="348"/>
                  </a:cubicBezTo>
                  <a:cubicBezTo>
                    <a:pt x="0" y="1088"/>
                    <a:pt x="512" y="2339"/>
                    <a:pt x="1536" y="2339"/>
                  </a:cubicBezTo>
                  <a:cubicBezTo>
                    <a:pt x="2162" y="2339"/>
                    <a:pt x="2674" y="1827"/>
                    <a:pt x="2674" y="1202"/>
                  </a:cubicBezTo>
                  <a:cubicBezTo>
                    <a:pt x="2674" y="471"/>
                    <a:pt x="2128" y="1"/>
                    <a:pt x="1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0"/>
            <p:cNvSpPr/>
            <p:nvPr/>
          </p:nvSpPr>
          <p:spPr>
            <a:xfrm>
              <a:off x="6132375" y="5301500"/>
              <a:ext cx="5700" cy="600100"/>
            </a:xfrm>
            <a:custGeom>
              <a:avLst/>
              <a:gdLst/>
              <a:ahLst/>
              <a:cxnLst/>
              <a:rect l="l" t="t" r="r" b="b"/>
              <a:pathLst>
                <a:path w="228" h="24004" extrusionOk="0">
                  <a:moveTo>
                    <a:pt x="0" y="0"/>
                  </a:moveTo>
                  <a:lnTo>
                    <a:pt x="0" y="24004"/>
                  </a:lnTo>
                  <a:lnTo>
                    <a:pt x="228" y="240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5" name="Google Shape;655;p20"/>
          <p:cNvGrpSpPr/>
          <p:nvPr/>
        </p:nvGrpSpPr>
        <p:grpSpPr>
          <a:xfrm>
            <a:off x="1177200" y="5927138"/>
            <a:ext cx="405300" cy="1632850"/>
            <a:chOff x="6743300" y="5794925"/>
            <a:chExt cx="405300" cy="1632850"/>
          </a:xfrm>
        </p:grpSpPr>
        <p:sp>
          <p:nvSpPr>
            <p:cNvPr id="656" name="Google Shape;656;p20"/>
            <p:cNvSpPr/>
            <p:nvPr/>
          </p:nvSpPr>
          <p:spPr>
            <a:xfrm>
              <a:off x="7083150" y="64990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0"/>
            <p:cNvSpPr/>
            <p:nvPr/>
          </p:nvSpPr>
          <p:spPr>
            <a:xfrm>
              <a:off x="7083150" y="632267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0"/>
            <p:cNvSpPr/>
            <p:nvPr/>
          </p:nvSpPr>
          <p:spPr>
            <a:xfrm>
              <a:off x="7083550" y="6147700"/>
              <a:ext cx="57925" cy="48600"/>
            </a:xfrm>
            <a:custGeom>
              <a:avLst/>
              <a:gdLst/>
              <a:ahLst/>
              <a:cxnLst/>
              <a:rect l="l" t="t" r="r" b="b"/>
              <a:pathLst>
                <a:path w="2317" h="1944" extrusionOk="0">
                  <a:moveTo>
                    <a:pt x="1281" y="1"/>
                  </a:moveTo>
                  <a:cubicBezTo>
                    <a:pt x="417" y="1"/>
                    <a:pt x="1" y="1043"/>
                    <a:pt x="610" y="1653"/>
                  </a:cubicBezTo>
                  <a:cubicBezTo>
                    <a:pt x="812" y="1854"/>
                    <a:pt x="1055" y="1944"/>
                    <a:pt x="1294" y="1944"/>
                  </a:cubicBezTo>
                  <a:cubicBezTo>
                    <a:pt x="1795" y="1944"/>
                    <a:pt x="2278" y="1548"/>
                    <a:pt x="2317" y="970"/>
                  </a:cubicBezTo>
                  <a:cubicBezTo>
                    <a:pt x="2317" y="401"/>
                    <a:pt x="1862" y="3"/>
                    <a:pt x="1350" y="3"/>
                  </a:cubicBezTo>
                  <a:cubicBezTo>
                    <a:pt x="1327" y="2"/>
                    <a:pt x="1304" y="1"/>
                    <a:pt x="12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0"/>
            <p:cNvSpPr/>
            <p:nvPr/>
          </p:nvSpPr>
          <p:spPr>
            <a:xfrm>
              <a:off x="7083150" y="59714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0"/>
            <p:cNvSpPr/>
            <p:nvPr/>
          </p:nvSpPr>
          <p:spPr>
            <a:xfrm>
              <a:off x="7091675" y="579492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012" y="1"/>
                  </a:moveTo>
                  <a:cubicBezTo>
                    <a:pt x="497" y="1"/>
                    <a:pt x="1" y="396"/>
                    <a:pt x="1" y="974"/>
                  </a:cubicBezTo>
                  <a:cubicBezTo>
                    <a:pt x="1" y="1543"/>
                    <a:pt x="456" y="1941"/>
                    <a:pt x="1025" y="1941"/>
                  </a:cubicBezTo>
                  <a:cubicBezTo>
                    <a:pt x="1878" y="1941"/>
                    <a:pt x="2276" y="918"/>
                    <a:pt x="1707" y="292"/>
                  </a:cubicBezTo>
                  <a:cubicBezTo>
                    <a:pt x="1506" y="90"/>
                    <a:pt x="1257" y="1"/>
                    <a:pt x="10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0"/>
            <p:cNvSpPr/>
            <p:nvPr/>
          </p:nvSpPr>
          <p:spPr>
            <a:xfrm>
              <a:off x="7083150" y="737925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7" y="1941"/>
                    <a:pt x="1322" y="1941"/>
                  </a:cubicBezTo>
                  <a:cubicBezTo>
                    <a:pt x="1836" y="1941"/>
                    <a:pt x="2333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0"/>
            <p:cNvSpPr/>
            <p:nvPr/>
          </p:nvSpPr>
          <p:spPr>
            <a:xfrm>
              <a:off x="7083150" y="72029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0"/>
            <p:cNvSpPr/>
            <p:nvPr/>
          </p:nvSpPr>
          <p:spPr>
            <a:xfrm>
              <a:off x="7083150" y="7026575"/>
              <a:ext cx="58325" cy="48900"/>
            </a:xfrm>
            <a:custGeom>
              <a:avLst/>
              <a:gdLst/>
              <a:ahLst/>
              <a:cxnLst/>
              <a:rect l="l" t="t" r="r" b="b"/>
              <a:pathLst>
                <a:path w="2333" h="1956" extrusionOk="0">
                  <a:moveTo>
                    <a:pt x="1366" y="1"/>
                  </a:moveTo>
                  <a:cubicBezTo>
                    <a:pt x="456" y="1"/>
                    <a:pt x="1" y="1024"/>
                    <a:pt x="626" y="1650"/>
                  </a:cubicBezTo>
                  <a:cubicBezTo>
                    <a:pt x="837" y="1861"/>
                    <a:pt x="1093" y="1956"/>
                    <a:pt x="1343" y="1956"/>
                  </a:cubicBezTo>
                  <a:cubicBezTo>
                    <a:pt x="1832" y="1956"/>
                    <a:pt x="2295" y="1590"/>
                    <a:pt x="2333" y="1024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0"/>
            <p:cNvSpPr/>
            <p:nvPr/>
          </p:nvSpPr>
          <p:spPr>
            <a:xfrm>
              <a:off x="7083150" y="6850250"/>
              <a:ext cx="58325" cy="49325"/>
            </a:xfrm>
            <a:custGeom>
              <a:avLst/>
              <a:gdLst/>
              <a:ahLst/>
              <a:cxnLst/>
              <a:rect l="l" t="t" r="r" b="b"/>
              <a:pathLst>
                <a:path w="2333" h="1973" extrusionOk="0">
                  <a:moveTo>
                    <a:pt x="1366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7" y="1890"/>
                    <a:pt x="1070" y="1972"/>
                    <a:pt x="1308" y="1972"/>
                  </a:cubicBezTo>
                  <a:cubicBezTo>
                    <a:pt x="1810" y="1972"/>
                    <a:pt x="2294" y="1603"/>
                    <a:pt x="2333" y="1024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0"/>
            <p:cNvSpPr/>
            <p:nvPr/>
          </p:nvSpPr>
          <p:spPr>
            <a:xfrm>
              <a:off x="7083150" y="66753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0"/>
            <p:cNvSpPr/>
            <p:nvPr/>
          </p:nvSpPr>
          <p:spPr>
            <a:xfrm>
              <a:off x="6913925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0"/>
            <p:cNvSpPr/>
            <p:nvPr/>
          </p:nvSpPr>
          <p:spPr>
            <a:xfrm>
              <a:off x="6913925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0"/>
            <p:cNvSpPr/>
            <p:nvPr/>
          </p:nvSpPr>
          <p:spPr>
            <a:xfrm>
              <a:off x="6914300" y="6147700"/>
              <a:ext cx="56525" cy="48600"/>
            </a:xfrm>
            <a:custGeom>
              <a:avLst/>
              <a:gdLst/>
              <a:ahLst/>
              <a:cxnLst/>
              <a:rect l="l" t="t" r="r" b="b"/>
              <a:pathLst>
                <a:path w="2261" h="1944" extrusionOk="0">
                  <a:moveTo>
                    <a:pt x="1226" y="1"/>
                  </a:moveTo>
                  <a:cubicBezTo>
                    <a:pt x="364" y="1"/>
                    <a:pt x="0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0"/>
            <p:cNvSpPr/>
            <p:nvPr/>
          </p:nvSpPr>
          <p:spPr>
            <a:xfrm>
              <a:off x="6913925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0"/>
            <p:cNvSpPr/>
            <p:nvPr/>
          </p:nvSpPr>
          <p:spPr>
            <a:xfrm>
              <a:off x="6921050" y="57949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025" y="1"/>
                  </a:moveTo>
                  <a:cubicBezTo>
                    <a:pt x="527" y="1"/>
                    <a:pt x="57" y="396"/>
                    <a:pt x="57" y="974"/>
                  </a:cubicBezTo>
                  <a:cubicBezTo>
                    <a:pt x="0" y="1543"/>
                    <a:pt x="455" y="1941"/>
                    <a:pt x="1024" y="1941"/>
                  </a:cubicBezTo>
                  <a:cubicBezTo>
                    <a:pt x="1877" y="1941"/>
                    <a:pt x="2332" y="918"/>
                    <a:pt x="1707" y="292"/>
                  </a:cubicBezTo>
                  <a:cubicBezTo>
                    <a:pt x="1505" y="90"/>
                    <a:pt x="1262" y="1"/>
                    <a:pt x="1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0"/>
            <p:cNvSpPr/>
            <p:nvPr/>
          </p:nvSpPr>
          <p:spPr>
            <a:xfrm>
              <a:off x="6913925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0"/>
            <p:cNvSpPr/>
            <p:nvPr/>
          </p:nvSpPr>
          <p:spPr>
            <a:xfrm>
              <a:off x="6913925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0"/>
            <p:cNvSpPr/>
            <p:nvPr/>
          </p:nvSpPr>
          <p:spPr>
            <a:xfrm>
              <a:off x="6913925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9" y="1"/>
                  </a:moveTo>
                  <a:cubicBezTo>
                    <a:pt x="399" y="1"/>
                    <a:pt x="1" y="1024"/>
                    <a:pt x="570" y="1650"/>
                  </a:cubicBezTo>
                  <a:cubicBezTo>
                    <a:pt x="781" y="1861"/>
                    <a:pt x="1037" y="1956"/>
                    <a:pt x="1286" y="1956"/>
                  </a:cubicBezTo>
                  <a:cubicBezTo>
                    <a:pt x="1776" y="1956"/>
                    <a:pt x="2238" y="1590"/>
                    <a:pt x="2276" y="1024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0"/>
            <p:cNvSpPr/>
            <p:nvPr/>
          </p:nvSpPr>
          <p:spPr>
            <a:xfrm>
              <a:off x="6913925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9" y="0"/>
                  </a:moveTo>
                  <a:cubicBezTo>
                    <a:pt x="399" y="0"/>
                    <a:pt x="1" y="1081"/>
                    <a:pt x="570" y="1707"/>
                  </a:cubicBezTo>
                  <a:cubicBezTo>
                    <a:pt x="771" y="1890"/>
                    <a:pt x="1019" y="1972"/>
                    <a:pt x="1263" y="1972"/>
                  </a:cubicBezTo>
                  <a:cubicBezTo>
                    <a:pt x="1778" y="1972"/>
                    <a:pt x="2276" y="1603"/>
                    <a:pt x="2276" y="1024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0"/>
            <p:cNvSpPr/>
            <p:nvPr/>
          </p:nvSpPr>
          <p:spPr>
            <a:xfrm>
              <a:off x="6913925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0"/>
            <p:cNvSpPr/>
            <p:nvPr/>
          </p:nvSpPr>
          <p:spPr>
            <a:xfrm>
              <a:off x="6743300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0"/>
            <p:cNvSpPr/>
            <p:nvPr/>
          </p:nvSpPr>
          <p:spPr>
            <a:xfrm>
              <a:off x="6743300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0"/>
            <p:cNvSpPr/>
            <p:nvPr/>
          </p:nvSpPr>
          <p:spPr>
            <a:xfrm>
              <a:off x="6743650" y="6147700"/>
              <a:ext cx="56550" cy="48600"/>
            </a:xfrm>
            <a:custGeom>
              <a:avLst/>
              <a:gdLst/>
              <a:ahLst/>
              <a:cxnLst/>
              <a:rect l="l" t="t" r="r" b="b"/>
              <a:pathLst>
                <a:path w="2262" h="1944" extrusionOk="0">
                  <a:moveTo>
                    <a:pt x="1226" y="1"/>
                  </a:moveTo>
                  <a:cubicBezTo>
                    <a:pt x="365" y="1"/>
                    <a:pt x="1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0"/>
            <p:cNvSpPr/>
            <p:nvPr/>
          </p:nvSpPr>
          <p:spPr>
            <a:xfrm>
              <a:off x="6743300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0"/>
            <p:cNvSpPr/>
            <p:nvPr/>
          </p:nvSpPr>
          <p:spPr>
            <a:xfrm>
              <a:off x="6751825" y="57949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968" y="1"/>
                  </a:moveTo>
                  <a:cubicBezTo>
                    <a:pt x="471" y="1"/>
                    <a:pt x="0" y="396"/>
                    <a:pt x="0" y="974"/>
                  </a:cubicBezTo>
                  <a:cubicBezTo>
                    <a:pt x="0" y="1543"/>
                    <a:pt x="399" y="1941"/>
                    <a:pt x="967" y="1941"/>
                  </a:cubicBezTo>
                  <a:cubicBezTo>
                    <a:pt x="1821" y="1941"/>
                    <a:pt x="2276" y="918"/>
                    <a:pt x="1650" y="292"/>
                  </a:cubicBezTo>
                  <a:cubicBezTo>
                    <a:pt x="1448" y="90"/>
                    <a:pt x="1205" y="1"/>
                    <a:pt x="9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0"/>
            <p:cNvSpPr/>
            <p:nvPr/>
          </p:nvSpPr>
          <p:spPr>
            <a:xfrm>
              <a:off x="6743300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0"/>
            <p:cNvSpPr/>
            <p:nvPr/>
          </p:nvSpPr>
          <p:spPr>
            <a:xfrm>
              <a:off x="6743300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0"/>
            <p:cNvSpPr/>
            <p:nvPr/>
          </p:nvSpPr>
          <p:spPr>
            <a:xfrm>
              <a:off x="6743300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8" y="1"/>
                  </a:moveTo>
                  <a:cubicBezTo>
                    <a:pt x="455" y="1"/>
                    <a:pt x="0" y="1024"/>
                    <a:pt x="569" y="1650"/>
                  </a:cubicBezTo>
                  <a:cubicBezTo>
                    <a:pt x="780" y="1861"/>
                    <a:pt x="1042" y="1956"/>
                    <a:pt x="1298" y="1956"/>
                  </a:cubicBezTo>
                  <a:cubicBezTo>
                    <a:pt x="1800" y="1956"/>
                    <a:pt x="2275" y="1590"/>
                    <a:pt x="2275" y="1024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0"/>
            <p:cNvSpPr/>
            <p:nvPr/>
          </p:nvSpPr>
          <p:spPr>
            <a:xfrm>
              <a:off x="6743300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8" y="0"/>
                  </a:moveTo>
                  <a:cubicBezTo>
                    <a:pt x="398" y="0"/>
                    <a:pt x="0" y="1081"/>
                    <a:pt x="569" y="1707"/>
                  </a:cubicBezTo>
                  <a:cubicBezTo>
                    <a:pt x="770" y="1890"/>
                    <a:pt x="1018" y="1972"/>
                    <a:pt x="1262" y="1972"/>
                  </a:cubicBezTo>
                  <a:cubicBezTo>
                    <a:pt x="1778" y="1972"/>
                    <a:pt x="2275" y="1603"/>
                    <a:pt x="2275" y="1024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0"/>
            <p:cNvSpPr/>
            <p:nvPr/>
          </p:nvSpPr>
          <p:spPr>
            <a:xfrm>
              <a:off x="6743300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6" name="Google Shape;686;p20"/>
          <p:cNvGrpSpPr/>
          <p:nvPr/>
        </p:nvGrpSpPr>
        <p:grpSpPr>
          <a:xfrm>
            <a:off x="9978863" y="6943950"/>
            <a:ext cx="746575" cy="400575"/>
            <a:chOff x="7806350" y="6499313"/>
            <a:chExt cx="746575" cy="400575"/>
          </a:xfrm>
        </p:grpSpPr>
        <p:sp>
          <p:nvSpPr>
            <p:cNvPr id="687" name="Google Shape;687;p20"/>
            <p:cNvSpPr/>
            <p:nvPr/>
          </p:nvSpPr>
          <p:spPr>
            <a:xfrm>
              <a:off x="848750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455" y="0"/>
                    <a:pt x="0" y="1081"/>
                    <a:pt x="626" y="1650"/>
                  </a:cubicBezTo>
                  <a:cubicBezTo>
                    <a:pt x="834" y="1858"/>
                    <a:pt x="1087" y="1953"/>
                    <a:pt x="1332" y="1953"/>
                  </a:cubicBezTo>
                  <a:cubicBezTo>
                    <a:pt x="1820" y="1953"/>
                    <a:pt x="2275" y="1574"/>
                    <a:pt x="2275" y="967"/>
                  </a:cubicBezTo>
                  <a:cubicBezTo>
                    <a:pt x="2275" y="455"/>
                    <a:pt x="1877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0"/>
            <p:cNvSpPr/>
            <p:nvPr/>
          </p:nvSpPr>
          <p:spPr>
            <a:xfrm>
              <a:off x="848750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7" y="1941"/>
                  </a:cubicBezTo>
                  <a:cubicBezTo>
                    <a:pt x="1805" y="1941"/>
                    <a:pt x="2275" y="1546"/>
                    <a:pt x="2275" y="968"/>
                  </a:cubicBezTo>
                  <a:cubicBezTo>
                    <a:pt x="2275" y="456"/>
                    <a:pt x="1877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0"/>
            <p:cNvSpPr/>
            <p:nvPr/>
          </p:nvSpPr>
          <p:spPr>
            <a:xfrm>
              <a:off x="84960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0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0"/>
            <p:cNvSpPr/>
            <p:nvPr/>
          </p:nvSpPr>
          <p:spPr>
            <a:xfrm>
              <a:off x="8316850" y="6851038"/>
              <a:ext cx="58325" cy="48850"/>
            </a:xfrm>
            <a:custGeom>
              <a:avLst/>
              <a:gdLst/>
              <a:ahLst/>
              <a:cxnLst/>
              <a:rect l="l" t="t" r="r" b="b"/>
              <a:pathLst>
                <a:path w="2333" h="1954" extrusionOk="0">
                  <a:moveTo>
                    <a:pt x="1309" y="0"/>
                  </a:moveTo>
                  <a:cubicBezTo>
                    <a:pt x="456" y="0"/>
                    <a:pt x="1" y="1081"/>
                    <a:pt x="626" y="1650"/>
                  </a:cubicBezTo>
                  <a:cubicBezTo>
                    <a:pt x="835" y="1858"/>
                    <a:pt x="1094" y="1953"/>
                    <a:pt x="1347" y="1953"/>
                  </a:cubicBezTo>
                  <a:cubicBezTo>
                    <a:pt x="1852" y="1953"/>
                    <a:pt x="2333" y="1574"/>
                    <a:pt x="2333" y="967"/>
                  </a:cubicBezTo>
                  <a:cubicBezTo>
                    <a:pt x="2333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0"/>
            <p:cNvSpPr/>
            <p:nvPr/>
          </p:nvSpPr>
          <p:spPr>
            <a:xfrm>
              <a:off x="8316850" y="6676113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0"/>
            <p:cNvSpPr/>
            <p:nvPr/>
          </p:nvSpPr>
          <p:spPr>
            <a:xfrm>
              <a:off x="8325375" y="6499313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1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0"/>
            <p:cNvSpPr/>
            <p:nvPr/>
          </p:nvSpPr>
          <p:spPr>
            <a:xfrm>
              <a:off x="8147625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9" y="0"/>
                    <a:pt x="1" y="1081"/>
                    <a:pt x="569" y="1650"/>
                  </a:cubicBezTo>
                  <a:cubicBezTo>
                    <a:pt x="778" y="1858"/>
                    <a:pt x="1037" y="1953"/>
                    <a:pt x="1290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0"/>
            <p:cNvSpPr/>
            <p:nvPr/>
          </p:nvSpPr>
          <p:spPr>
            <a:xfrm>
              <a:off x="8147625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69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0"/>
            <p:cNvSpPr/>
            <p:nvPr/>
          </p:nvSpPr>
          <p:spPr>
            <a:xfrm>
              <a:off x="8154750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86" y="1"/>
                  </a:moveTo>
                  <a:cubicBezTo>
                    <a:pt x="480" y="1"/>
                    <a:pt x="0" y="380"/>
                    <a:pt x="0" y="987"/>
                  </a:cubicBezTo>
                  <a:cubicBezTo>
                    <a:pt x="0" y="1499"/>
                    <a:pt x="455" y="1954"/>
                    <a:pt x="1024" y="1954"/>
                  </a:cubicBezTo>
                  <a:cubicBezTo>
                    <a:pt x="1877" y="1954"/>
                    <a:pt x="2275" y="873"/>
                    <a:pt x="1707" y="304"/>
                  </a:cubicBezTo>
                  <a:cubicBezTo>
                    <a:pt x="1498" y="95"/>
                    <a:pt x="1239" y="1"/>
                    <a:pt x="9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0"/>
            <p:cNvSpPr/>
            <p:nvPr/>
          </p:nvSpPr>
          <p:spPr>
            <a:xfrm>
              <a:off x="7976975" y="6851038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1309" y="0"/>
                  </a:moveTo>
                  <a:cubicBezTo>
                    <a:pt x="399" y="0"/>
                    <a:pt x="1" y="1081"/>
                    <a:pt x="627" y="1650"/>
                  </a:cubicBezTo>
                  <a:cubicBezTo>
                    <a:pt x="816" y="1858"/>
                    <a:pt x="1063" y="1953"/>
                    <a:pt x="1307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0"/>
            <p:cNvSpPr/>
            <p:nvPr/>
          </p:nvSpPr>
          <p:spPr>
            <a:xfrm>
              <a:off x="7976975" y="6676113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0"/>
            <p:cNvSpPr/>
            <p:nvPr/>
          </p:nvSpPr>
          <p:spPr>
            <a:xfrm>
              <a:off x="79855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5" y="1"/>
                    <a:pt x="0" y="380"/>
                    <a:pt x="0" y="987"/>
                  </a:cubicBezTo>
                  <a:cubicBezTo>
                    <a:pt x="0" y="1499"/>
                    <a:pt x="398" y="1954"/>
                    <a:pt x="967" y="1954"/>
                  </a:cubicBezTo>
                  <a:cubicBezTo>
                    <a:pt x="1820" y="1954"/>
                    <a:pt x="2275" y="873"/>
                    <a:pt x="1650" y="304"/>
                  </a:cubicBezTo>
                  <a:cubicBezTo>
                    <a:pt x="1441" y="95"/>
                    <a:pt x="1188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0"/>
            <p:cNvSpPr/>
            <p:nvPr/>
          </p:nvSpPr>
          <p:spPr>
            <a:xfrm>
              <a:off x="780635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8" y="0"/>
                    <a:pt x="0" y="1081"/>
                    <a:pt x="626" y="1650"/>
                  </a:cubicBezTo>
                  <a:cubicBezTo>
                    <a:pt x="816" y="1858"/>
                    <a:pt x="1062" y="1953"/>
                    <a:pt x="1306" y="1953"/>
                  </a:cubicBezTo>
                  <a:cubicBezTo>
                    <a:pt x="1795" y="1953"/>
                    <a:pt x="2275" y="1574"/>
                    <a:pt x="2275" y="967"/>
                  </a:cubicBezTo>
                  <a:cubicBezTo>
                    <a:pt x="2275" y="455"/>
                    <a:pt x="1820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0"/>
            <p:cNvSpPr/>
            <p:nvPr/>
          </p:nvSpPr>
          <p:spPr>
            <a:xfrm>
              <a:off x="780635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0"/>
            <p:cNvSpPr/>
            <p:nvPr/>
          </p:nvSpPr>
          <p:spPr>
            <a:xfrm>
              <a:off x="781487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6" y="1"/>
                    <a:pt x="1" y="380"/>
                    <a:pt x="1" y="987"/>
                  </a:cubicBezTo>
                  <a:cubicBezTo>
                    <a:pt x="1" y="1499"/>
                    <a:pt x="399" y="1954"/>
                    <a:pt x="968" y="1954"/>
                  </a:cubicBezTo>
                  <a:cubicBezTo>
                    <a:pt x="1821" y="1954"/>
                    <a:pt x="2276" y="873"/>
                    <a:pt x="1650" y="304"/>
                  </a:cubicBezTo>
                  <a:cubicBezTo>
                    <a:pt x="1442" y="95"/>
                    <a:pt x="1189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2" name="Google Shape;702;p20"/>
          <p:cNvGrpSpPr/>
          <p:nvPr/>
        </p:nvGrpSpPr>
        <p:grpSpPr>
          <a:xfrm>
            <a:off x="8279838" y="5024663"/>
            <a:ext cx="568850" cy="1103675"/>
            <a:chOff x="3221775" y="6410750"/>
            <a:chExt cx="568850" cy="1103675"/>
          </a:xfrm>
        </p:grpSpPr>
        <p:sp>
          <p:nvSpPr>
            <p:cNvPr id="703" name="Google Shape;703;p20"/>
            <p:cNvSpPr/>
            <p:nvPr/>
          </p:nvSpPr>
          <p:spPr>
            <a:xfrm>
              <a:off x="3733700" y="65870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0"/>
            <p:cNvSpPr/>
            <p:nvPr/>
          </p:nvSpPr>
          <p:spPr>
            <a:xfrm>
              <a:off x="3733700" y="6410750"/>
              <a:ext cx="56925" cy="49000"/>
            </a:xfrm>
            <a:custGeom>
              <a:avLst/>
              <a:gdLst/>
              <a:ahLst/>
              <a:cxnLst/>
              <a:rect l="l" t="t" r="r" b="b"/>
              <a:pathLst>
                <a:path w="2277" h="1960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0"/>
            <p:cNvSpPr/>
            <p:nvPr/>
          </p:nvSpPr>
          <p:spPr>
            <a:xfrm>
              <a:off x="3733700" y="7465900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0"/>
            <p:cNvSpPr/>
            <p:nvPr/>
          </p:nvSpPr>
          <p:spPr>
            <a:xfrm>
              <a:off x="3733700" y="72909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0"/>
            <p:cNvSpPr/>
            <p:nvPr/>
          </p:nvSpPr>
          <p:spPr>
            <a:xfrm>
              <a:off x="3733700" y="7114650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81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0"/>
            <p:cNvSpPr/>
            <p:nvPr/>
          </p:nvSpPr>
          <p:spPr>
            <a:xfrm>
              <a:off x="3733700" y="6938325"/>
              <a:ext cx="56925" cy="49275"/>
            </a:xfrm>
            <a:custGeom>
              <a:avLst/>
              <a:gdLst/>
              <a:ahLst/>
              <a:cxnLst/>
              <a:rect l="l" t="t" r="r" b="b"/>
              <a:pathLst>
                <a:path w="2277" h="1971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07" y="1888"/>
                    <a:pt x="1040" y="1971"/>
                    <a:pt x="1273" y="1971"/>
                  </a:cubicBezTo>
                  <a:cubicBezTo>
                    <a:pt x="1773" y="1971"/>
                    <a:pt x="2276" y="1588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0"/>
            <p:cNvSpPr/>
            <p:nvPr/>
          </p:nvSpPr>
          <p:spPr>
            <a:xfrm>
              <a:off x="3733700" y="6763425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0"/>
            <p:cNvSpPr/>
            <p:nvPr/>
          </p:nvSpPr>
          <p:spPr>
            <a:xfrm>
              <a:off x="35630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0"/>
            <p:cNvSpPr/>
            <p:nvPr/>
          </p:nvSpPr>
          <p:spPr>
            <a:xfrm>
              <a:off x="35630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8" y="0"/>
                  </a:moveTo>
                  <a:cubicBezTo>
                    <a:pt x="398" y="0"/>
                    <a:pt x="0" y="1081"/>
                    <a:pt x="626" y="1707"/>
                  </a:cubicBezTo>
                  <a:cubicBezTo>
                    <a:pt x="818" y="1881"/>
                    <a:pt x="1047" y="1959"/>
                    <a:pt x="1272" y="1959"/>
                  </a:cubicBezTo>
                  <a:cubicBezTo>
                    <a:pt x="1783" y="1959"/>
                    <a:pt x="2275" y="1559"/>
                    <a:pt x="2275" y="967"/>
                  </a:cubicBezTo>
                  <a:cubicBezTo>
                    <a:pt x="2275" y="456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0"/>
            <p:cNvSpPr/>
            <p:nvPr/>
          </p:nvSpPr>
          <p:spPr>
            <a:xfrm>
              <a:off x="35630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0"/>
            <p:cNvSpPr/>
            <p:nvPr/>
          </p:nvSpPr>
          <p:spPr>
            <a:xfrm>
              <a:off x="35630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0"/>
            <p:cNvSpPr/>
            <p:nvPr/>
          </p:nvSpPr>
          <p:spPr>
            <a:xfrm>
              <a:off x="35630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0"/>
            <p:cNvSpPr/>
            <p:nvPr/>
          </p:nvSpPr>
          <p:spPr>
            <a:xfrm>
              <a:off x="35630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8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07" y="1888"/>
                    <a:pt x="1039" y="1971"/>
                    <a:pt x="1272" y="1971"/>
                  </a:cubicBezTo>
                  <a:cubicBezTo>
                    <a:pt x="1773" y="1971"/>
                    <a:pt x="2275" y="1588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0"/>
            <p:cNvSpPr/>
            <p:nvPr/>
          </p:nvSpPr>
          <p:spPr>
            <a:xfrm>
              <a:off x="35630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0"/>
            <p:cNvSpPr/>
            <p:nvPr/>
          </p:nvSpPr>
          <p:spPr>
            <a:xfrm>
              <a:off x="3392425" y="65870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0"/>
            <p:cNvSpPr/>
            <p:nvPr/>
          </p:nvSpPr>
          <p:spPr>
            <a:xfrm>
              <a:off x="3392425" y="64107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5" y="1941"/>
                    <a:pt x="2276" y="1546"/>
                    <a:pt x="2276" y="967"/>
                  </a:cubicBezTo>
                  <a:cubicBezTo>
                    <a:pt x="2276" y="456"/>
                    <a:pt x="1878" y="57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0"/>
            <p:cNvSpPr/>
            <p:nvPr/>
          </p:nvSpPr>
          <p:spPr>
            <a:xfrm>
              <a:off x="3392425" y="746590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0"/>
            <p:cNvSpPr/>
            <p:nvPr/>
          </p:nvSpPr>
          <p:spPr>
            <a:xfrm>
              <a:off x="3392425" y="72909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0"/>
            <p:cNvSpPr/>
            <p:nvPr/>
          </p:nvSpPr>
          <p:spPr>
            <a:xfrm>
              <a:off x="3392425" y="711465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28" y="1852"/>
                    <a:pt x="1077" y="1941"/>
                    <a:pt x="1321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0"/>
            <p:cNvSpPr/>
            <p:nvPr/>
          </p:nvSpPr>
          <p:spPr>
            <a:xfrm>
              <a:off x="3392425" y="6938325"/>
              <a:ext cx="58325" cy="49275"/>
            </a:xfrm>
            <a:custGeom>
              <a:avLst/>
              <a:gdLst/>
              <a:ahLst/>
              <a:cxnLst/>
              <a:rect l="l" t="t" r="r" b="b"/>
              <a:pathLst>
                <a:path w="2333" h="1971" extrusionOk="0">
                  <a:moveTo>
                    <a:pt x="1366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25" y="1888"/>
                    <a:pt x="1070" y="1971"/>
                    <a:pt x="1311" y="1971"/>
                  </a:cubicBezTo>
                  <a:cubicBezTo>
                    <a:pt x="1830" y="1971"/>
                    <a:pt x="2333" y="1588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0"/>
            <p:cNvSpPr/>
            <p:nvPr/>
          </p:nvSpPr>
          <p:spPr>
            <a:xfrm>
              <a:off x="3392425" y="676342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0"/>
            <p:cNvSpPr/>
            <p:nvPr/>
          </p:nvSpPr>
          <p:spPr>
            <a:xfrm>
              <a:off x="32217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0"/>
            <p:cNvSpPr/>
            <p:nvPr/>
          </p:nvSpPr>
          <p:spPr>
            <a:xfrm>
              <a:off x="32217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0"/>
            <p:cNvSpPr/>
            <p:nvPr/>
          </p:nvSpPr>
          <p:spPr>
            <a:xfrm>
              <a:off x="32217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0"/>
            <p:cNvSpPr/>
            <p:nvPr/>
          </p:nvSpPr>
          <p:spPr>
            <a:xfrm>
              <a:off x="32217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399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0"/>
            <p:cNvSpPr/>
            <p:nvPr/>
          </p:nvSpPr>
          <p:spPr>
            <a:xfrm>
              <a:off x="32217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81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0"/>
            <p:cNvSpPr/>
            <p:nvPr/>
          </p:nvSpPr>
          <p:spPr>
            <a:xfrm>
              <a:off x="32217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5" y="1888"/>
                    <a:pt x="1064" y="1971"/>
                    <a:pt x="1298" y="1971"/>
                  </a:cubicBezTo>
                  <a:cubicBezTo>
                    <a:pt x="1800" y="1971"/>
                    <a:pt x="2276" y="1588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0"/>
            <p:cNvSpPr/>
            <p:nvPr/>
          </p:nvSpPr>
          <p:spPr>
            <a:xfrm>
              <a:off x="32217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5"/>
                    <a:pt x="2276" y="967"/>
                  </a:cubicBezTo>
                  <a:cubicBezTo>
                    <a:pt x="2276" y="398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0116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" name="Google Shape;1269;p24"/>
          <p:cNvGrpSpPr/>
          <p:nvPr/>
        </p:nvGrpSpPr>
        <p:grpSpPr>
          <a:xfrm>
            <a:off x="4759725" y="6286650"/>
            <a:ext cx="1565675" cy="1025300"/>
            <a:chOff x="4585200" y="4027350"/>
            <a:chExt cx="1565675" cy="1025300"/>
          </a:xfrm>
        </p:grpSpPr>
        <p:sp>
          <p:nvSpPr>
            <p:cNvPr id="1270" name="Google Shape;1270;p24"/>
            <p:cNvSpPr/>
            <p:nvPr/>
          </p:nvSpPr>
          <p:spPr>
            <a:xfrm>
              <a:off x="4585200" y="4624400"/>
              <a:ext cx="68300" cy="57100"/>
            </a:xfrm>
            <a:custGeom>
              <a:avLst/>
              <a:gdLst/>
              <a:ahLst/>
              <a:cxnLst/>
              <a:rect l="l" t="t" r="r" b="b"/>
              <a:pathLst>
                <a:path w="2732" h="2284" extrusionOk="0">
                  <a:moveTo>
                    <a:pt x="1594" y="179"/>
                  </a:moveTo>
                  <a:cubicBezTo>
                    <a:pt x="2106" y="179"/>
                    <a:pt x="2504" y="634"/>
                    <a:pt x="2561" y="1146"/>
                  </a:cubicBezTo>
                  <a:cubicBezTo>
                    <a:pt x="2523" y="1712"/>
                    <a:pt x="2060" y="2078"/>
                    <a:pt x="1587" y="2078"/>
                  </a:cubicBezTo>
                  <a:cubicBezTo>
                    <a:pt x="1346" y="2078"/>
                    <a:pt x="1103" y="1983"/>
                    <a:pt x="911" y="1772"/>
                  </a:cubicBezTo>
                  <a:cubicBezTo>
                    <a:pt x="342" y="1203"/>
                    <a:pt x="740" y="179"/>
                    <a:pt x="1594" y="179"/>
                  </a:cubicBezTo>
                  <a:close/>
                  <a:moveTo>
                    <a:pt x="1569" y="0"/>
                  </a:moveTo>
                  <a:cubicBezTo>
                    <a:pt x="1279" y="0"/>
                    <a:pt x="982" y="108"/>
                    <a:pt x="740" y="350"/>
                  </a:cubicBezTo>
                  <a:cubicBezTo>
                    <a:pt x="1" y="1089"/>
                    <a:pt x="513" y="2284"/>
                    <a:pt x="1594" y="2284"/>
                  </a:cubicBezTo>
                  <a:cubicBezTo>
                    <a:pt x="2219" y="2284"/>
                    <a:pt x="2731" y="1772"/>
                    <a:pt x="2731" y="1146"/>
                  </a:cubicBezTo>
                  <a:cubicBezTo>
                    <a:pt x="2731" y="457"/>
                    <a:pt x="2165" y="0"/>
                    <a:pt x="15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71" name="Google Shape;1271;p24"/>
            <p:cNvGrpSpPr/>
            <p:nvPr/>
          </p:nvGrpSpPr>
          <p:grpSpPr>
            <a:xfrm>
              <a:off x="4622175" y="4027350"/>
              <a:ext cx="1528700" cy="1025300"/>
              <a:chOff x="4622175" y="4027350"/>
              <a:chExt cx="1528700" cy="1025300"/>
            </a:xfrm>
          </p:grpSpPr>
          <p:sp>
            <p:nvSpPr>
              <p:cNvPr id="1272" name="Google Shape;1272;p24"/>
              <p:cNvSpPr/>
              <p:nvPr/>
            </p:nvSpPr>
            <p:spPr>
              <a:xfrm>
                <a:off x="4622175" y="4027350"/>
                <a:ext cx="1528700" cy="1025300"/>
              </a:xfrm>
              <a:custGeom>
                <a:avLst/>
                <a:gdLst/>
                <a:ahLst/>
                <a:cxnLst/>
                <a:rect l="l" t="t" r="r" b="b"/>
                <a:pathLst>
                  <a:path w="61148" h="41012" extrusionOk="0">
                    <a:moveTo>
                      <a:pt x="1" y="1"/>
                    </a:moveTo>
                    <a:cubicBezTo>
                      <a:pt x="171" y="10922"/>
                      <a:pt x="4665" y="21331"/>
                      <a:pt x="12458" y="29010"/>
                    </a:cubicBezTo>
                    <a:cubicBezTo>
                      <a:pt x="20250" y="36689"/>
                      <a:pt x="30773" y="41012"/>
                      <a:pt x="41752" y="41012"/>
                    </a:cubicBezTo>
                    <a:lnTo>
                      <a:pt x="61148" y="41012"/>
                    </a:lnTo>
                    <a:lnTo>
                      <a:pt x="61148" y="40784"/>
                    </a:lnTo>
                    <a:lnTo>
                      <a:pt x="41752" y="40784"/>
                    </a:lnTo>
                    <a:cubicBezTo>
                      <a:pt x="19113" y="40728"/>
                      <a:pt x="683" y="22582"/>
                      <a:pt x="22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24"/>
              <p:cNvSpPr/>
              <p:nvPr/>
            </p:nvSpPr>
            <p:spPr>
              <a:xfrm>
                <a:off x="4622175" y="4027350"/>
                <a:ext cx="4300" cy="59870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3948" extrusionOk="0">
                    <a:moveTo>
                      <a:pt x="1" y="1"/>
                    </a:moveTo>
                    <a:lnTo>
                      <a:pt x="1" y="23948"/>
                    </a:lnTo>
                    <a:lnTo>
                      <a:pt x="171" y="23948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14" name="Google Shape;642;p20"/>
          <p:cNvSpPr txBox="1">
            <a:spLocks/>
          </p:cNvSpPr>
          <p:nvPr/>
        </p:nvSpPr>
        <p:spPr>
          <a:xfrm>
            <a:off x="362100" y="1682625"/>
            <a:ext cx="9649831" cy="3705001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39700" algn="ctr">
              <a:lnSpc>
                <a:spcPct val="150000"/>
              </a:lnSpc>
            </a:pPr>
            <a:r>
              <a:rPr lang="ru-RU" sz="3000" dirty="0" smtClean="0">
                <a:solidFill>
                  <a:srgbClr val="FFD85E"/>
                </a:solidFill>
                <a:latin typeface="Montserrat ExtraBold" panose="00000900000000000000" pitchFamily="2" charset="-52"/>
              </a:rPr>
              <a:t>Национальная академическая библиотека</a:t>
            </a:r>
          </a:p>
          <a:p>
            <a:pPr marL="139700" algn="ctr">
              <a:lnSpc>
                <a:spcPct val="150000"/>
              </a:lnSpc>
            </a:pPr>
            <a:endParaRPr lang="ru-RU" sz="3000" dirty="0" smtClean="0">
              <a:solidFill>
                <a:srgbClr val="FFD85E"/>
              </a:solidFill>
              <a:latin typeface="Montserrat ExtraBold" panose="00000900000000000000" pitchFamily="2" charset="-52"/>
            </a:endParaRPr>
          </a:p>
          <a:p>
            <a:pPr marL="139700" algn="ctr">
              <a:lnSpc>
                <a:spcPct val="150000"/>
              </a:lnSpc>
            </a:pPr>
            <a:r>
              <a:rPr lang="ru-RU" sz="3000" dirty="0" smtClean="0">
                <a:solidFill>
                  <a:srgbClr val="FFD85E"/>
                </a:solidFill>
                <a:latin typeface="Montserrat ExtraBold" panose="00000900000000000000" pitchFamily="2" charset="-52"/>
              </a:rPr>
              <a:t>Областная универсальная научная библиотека </a:t>
            </a:r>
            <a:r>
              <a:rPr lang="ru-RU" sz="3000" dirty="0">
                <a:solidFill>
                  <a:srgbClr val="FFD85E"/>
                </a:solidFill>
                <a:latin typeface="Montserrat ExtraBold" panose="00000900000000000000" pitchFamily="2" charset="-52"/>
              </a:rPr>
              <a:t>им. С. </a:t>
            </a:r>
            <a:r>
              <a:rPr lang="ru-RU" sz="3000" dirty="0" err="1">
                <a:solidFill>
                  <a:srgbClr val="FFD85E"/>
                </a:solidFill>
                <a:latin typeface="Montserrat ExtraBold" panose="00000900000000000000" pitchFamily="2" charset="-52"/>
              </a:rPr>
              <a:t>Торайгырова</a:t>
            </a:r>
            <a:endParaRPr lang="ru-RU" sz="3000" dirty="0" smtClean="0">
              <a:solidFill>
                <a:srgbClr val="FFD85E"/>
              </a:solidFill>
              <a:latin typeface="Montserrat ExtraBold" panose="00000900000000000000" pitchFamily="2" charset="-52"/>
            </a:endParaRPr>
          </a:p>
        </p:txBody>
      </p:sp>
      <p:sp>
        <p:nvSpPr>
          <p:cNvPr id="315" name="Google Shape;641;p20"/>
          <p:cNvSpPr txBox="1">
            <a:spLocks/>
          </p:cNvSpPr>
          <p:nvPr/>
        </p:nvSpPr>
        <p:spPr>
          <a:xfrm>
            <a:off x="301140" y="486901"/>
            <a:ext cx="9990000" cy="5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Barlow"/>
              <a:buNone/>
              <a:defRPr sz="3500" b="1" i="0" u="none" strike="noStrike" cap="non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rPr lang="kk-KZ" dirty="0" smtClean="0">
                <a:latin typeface="Montserrat" panose="00000500000000000000" pitchFamily="2" charset="-52"/>
              </a:rPr>
              <a:t>Дуальное обучение</a:t>
            </a:r>
            <a:endParaRPr lang="ru-RU" dirty="0">
              <a:latin typeface="Montserrat" panose="00000500000000000000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20"/>
          <p:cNvSpPr txBox="1">
            <a:spLocks noGrp="1"/>
          </p:cNvSpPr>
          <p:nvPr>
            <p:ph type="title"/>
          </p:nvPr>
        </p:nvSpPr>
        <p:spPr>
          <a:xfrm>
            <a:off x="362100" y="491000"/>
            <a:ext cx="999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3200" dirty="0">
                <a:latin typeface="Montserrat" panose="00000500000000000000" pitchFamily="2" charset="-52"/>
              </a:rPr>
              <a:t>Дисциплины, которые вы будите изучать:</a:t>
            </a:r>
          </a:p>
        </p:txBody>
      </p:sp>
      <p:sp>
        <p:nvSpPr>
          <p:cNvPr id="642" name="Google Shape;642;p20"/>
          <p:cNvSpPr txBox="1">
            <a:spLocks noGrp="1"/>
          </p:cNvSpPr>
          <p:nvPr>
            <p:ph type="body" idx="1"/>
          </p:nvPr>
        </p:nvSpPr>
        <p:spPr>
          <a:xfrm>
            <a:off x="139498" y="1547543"/>
            <a:ext cx="10415315" cy="4170409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r>
              <a:rPr lang="ru-RU" sz="2400" b="1" dirty="0">
                <a:solidFill>
                  <a:srgbClr val="38C4F2"/>
                </a:solidFill>
                <a:latin typeface="Montserrat" charset="-52"/>
              </a:rPr>
              <a:t>Цифровые технологии в библиотеке</a:t>
            </a:r>
          </a:p>
          <a:p>
            <a:r>
              <a:rPr lang="ru-RU" sz="2400" b="1" dirty="0">
                <a:latin typeface="Montserrat" charset="-52"/>
              </a:rPr>
              <a:t>Методика проведения библиотечно-библиографических исследований</a:t>
            </a:r>
          </a:p>
          <a:p>
            <a:r>
              <a:rPr lang="ru-RU" sz="2400" b="1" dirty="0">
                <a:solidFill>
                  <a:srgbClr val="38C4F2"/>
                </a:solidFill>
                <a:latin typeface="Montserrat" charset="-52"/>
              </a:rPr>
              <a:t>Книгоиздательское дело Павлодарского </a:t>
            </a:r>
            <a:r>
              <a:rPr lang="ru-RU" sz="2400" b="1" dirty="0" err="1">
                <a:solidFill>
                  <a:srgbClr val="38C4F2"/>
                </a:solidFill>
                <a:latin typeface="Montserrat" charset="-52"/>
              </a:rPr>
              <a:t>Прииртышья</a:t>
            </a:r>
            <a:endParaRPr lang="ru-RU" sz="2400" b="1" dirty="0">
              <a:solidFill>
                <a:srgbClr val="38C4F2"/>
              </a:solidFill>
              <a:latin typeface="Montserrat" charset="-52"/>
            </a:endParaRPr>
          </a:p>
          <a:p>
            <a:r>
              <a:rPr lang="ru-RU" sz="2400" b="1" dirty="0">
                <a:latin typeface="Montserrat" charset="-52"/>
              </a:rPr>
              <a:t>Менеджмент библиотечно-информационной деятельности</a:t>
            </a:r>
          </a:p>
          <a:p>
            <a:r>
              <a:rPr lang="ru-RU" sz="2400" b="1" dirty="0">
                <a:solidFill>
                  <a:srgbClr val="38C4F2"/>
                </a:solidFill>
                <a:latin typeface="Montserrat" charset="-52"/>
              </a:rPr>
              <a:t>Духовное своеобразие современной казахской литературы</a:t>
            </a:r>
            <a:r>
              <a:rPr lang="ru-RU" sz="2400" b="1" dirty="0">
                <a:latin typeface="Montserrat" charset="-52"/>
              </a:rPr>
              <a:t/>
            </a:r>
            <a:br>
              <a:rPr lang="ru-RU" sz="2400" b="1" dirty="0">
                <a:latin typeface="Montserrat" charset="-52"/>
              </a:rPr>
            </a:br>
            <a:r>
              <a:rPr lang="ru-RU" sz="2400" b="1" dirty="0">
                <a:latin typeface="Montserrat" charset="-52"/>
              </a:rPr>
              <a:t>Организация библиотечного дела в РК</a:t>
            </a:r>
          </a:p>
          <a:p>
            <a:r>
              <a:rPr lang="ru-RU" sz="2400" b="1" dirty="0">
                <a:latin typeface="Montserrat" charset="-52"/>
              </a:rPr>
              <a:t>Библиотечные </a:t>
            </a:r>
            <a:r>
              <a:rPr lang="ru-RU" sz="2400" b="1" dirty="0" err="1">
                <a:latin typeface="Montserrat" charset="-52"/>
              </a:rPr>
              <a:t>Smart</a:t>
            </a:r>
            <a:r>
              <a:rPr lang="ru-RU" sz="2400" b="1" dirty="0">
                <a:latin typeface="Montserrat" charset="-52"/>
              </a:rPr>
              <a:t>-технологии</a:t>
            </a:r>
          </a:p>
        </p:txBody>
      </p:sp>
      <p:sp>
        <p:nvSpPr>
          <p:cNvPr id="643" name="Google Shape;643;p20"/>
          <p:cNvSpPr/>
          <p:nvPr/>
        </p:nvSpPr>
        <p:spPr>
          <a:xfrm rot="10800000">
            <a:off x="2472918" y="6044958"/>
            <a:ext cx="2465700" cy="2465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20"/>
          <p:cNvSpPr/>
          <p:nvPr/>
        </p:nvSpPr>
        <p:spPr>
          <a:xfrm>
            <a:off x="3893150" y="4158102"/>
            <a:ext cx="3119700" cy="3119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6" name="Google Shape;646;p20"/>
          <p:cNvGrpSpPr/>
          <p:nvPr/>
        </p:nvGrpSpPr>
        <p:grpSpPr>
          <a:xfrm>
            <a:off x="7895200" y="5749006"/>
            <a:ext cx="1565675" cy="1025300"/>
            <a:chOff x="4585200" y="4027350"/>
            <a:chExt cx="1565675" cy="1025300"/>
          </a:xfrm>
        </p:grpSpPr>
        <p:sp>
          <p:nvSpPr>
            <p:cNvPr id="647" name="Google Shape;647;p20"/>
            <p:cNvSpPr/>
            <p:nvPr/>
          </p:nvSpPr>
          <p:spPr>
            <a:xfrm>
              <a:off x="4585200" y="4624400"/>
              <a:ext cx="68300" cy="57100"/>
            </a:xfrm>
            <a:custGeom>
              <a:avLst/>
              <a:gdLst/>
              <a:ahLst/>
              <a:cxnLst/>
              <a:rect l="l" t="t" r="r" b="b"/>
              <a:pathLst>
                <a:path w="2732" h="2284" extrusionOk="0">
                  <a:moveTo>
                    <a:pt x="1594" y="179"/>
                  </a:moveTo>
                  <a:cubicBezTo>
                    <a:pt x="2106" y="179"/>
                    <a:pt x="2504" y="634"/>
                    <a:pt x="2561" y="1146"/>
                  </a:cubicBezTo>
                  <a:cubicBezTo>
                    <a:pt x="2523" y="1712"/>
                    <a:pt x="2060" y="2078"/>
                    <a:pt x="1587" y="2078"/>
                  </a:cubicBezTo>
                  <a:cubicBezTo>
                    <a:pt x="1346" y="2078"/>
                    <a:pt x="1103" y="1983"/>
                    <a:pt x="911" y="1772"/>
                  </a:cubicBezTo>
                  <a:cubicBezTo>
                    <a:pt x="342" y="1203"/>
                    <a:pt x="740" y="179"/>
                    <a:pt x="1594" y="179"/>
                  </a:cubicBezTo>
                  <a:close/>
                  <a:moveTo>
                    <a:pt x="1569" y="0"/>
                  </a:moveTo>
                  <a:cubicBezTo>
                    <a:pt x="1279" y="0"/>
                    <a:pt x="982" y="108"/>
                    <a:pt x="740" y="350"/>
                  </a:cubicBezTo>
                  <a:cubicBezTo>
                    <a:pt x="1" y="1089"/>
                    <a:pt x="513" y="2284"/>
                    <a:pt x="1594" y="2284"/>
                  </a:cubicBezTo>
                  <a:cubicBezTo>
                    <a:pt x="2219" y="2284"/>
                    <a:pt x="2731" y="1772"/>
                    <a:pt x="2731" y="1146"/>
                  </a:cubicBezTo>
                  <a:cubicBezTo>
                    <a:pt x="2731" y="457"/>
                    <a:pt x="2165" y="0"/>
                    <a:pt x="15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8" name="Google Shape;648;p20"/>
            <p:cNvGrpSpPr/>
            <p:nvPr/>
          </p:nvGrpSpPr>
          <p:grpSpPr>
            <a:xfrm>
              <a:off x="4622175" y="4027350"/>
              <a:ext cx="1528700" cy="1025300"/>
              <a:chOff x="4622175" y="4027350"/>
              <a:chExt cx="1528700" cy="1025300"/>
            </a:xfrm>
          </p:grpSpPr>
          <p:sp>
            <p:nvSpPr>
              <p:cNvPr id="649" name="Google Shape;649;p20"/>
              <p:cNvSpPr/>
              <p:nvPr/>
            </p:nvSpPr>
            <p:spPr>
              <a:xfrm>
                <a:off x="4622175" y="4027350"/>
                <a:ext cx="1528700" cy="1025300"/>
              </a:xfrm>
              <a:custGeom>
                <a:avLst/>
                <a:gdLst/>
                <a:ahLst/>
                <a:cxnLst/>
                <a:rect l="l" t="t" r="r" b="b"/>
                <a:pathLst>
                  <a:path w="61148" h="41012" extrusionOk="0">
                    <a:moveTo>
                      <a:pt x="1" y="1"/>
                    </a:moveTo>
                    <a:cubicBezTo>
                      <a:pt x="171" y="10922"/>
                      <a:pt x="4665" y="21331"/>
                      <a:pt x="12458" y="29010"/>
                    </a:cubicBezTo>
                    <a:cubicBezTo>
                      <a:pt x="20250" y="36689"/>
                      <a:pt x="30773" y="41012"/>
                      <a:pt x="41752" y="41012"/>
                    </a:cubicBezTo>
                    <a:lnTo>
                      <a:pt x="61148" y="41012"/>
                    </a:lnTo>
                    <a:lnTo>
                      <a:pt x="61148" y="40784"/>
                    </a:lnTo>
                    <a:lnTo>
                      <a:pt x="41752" y="40784"/>
                    </a:lnTo>
                    <a:cubicBezTo>
                      <a:pt x="19113" y="40728"/>
                      <a:pt x="683" y="22582"/>
                      <a:pt x="22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0"/>
              <p:cNvSpPr/>
              <p:nvPr/>
            </p:nvSpPr>
            <p:spPr>
              <a:xfrm>
                <a:off x="4622175" y="4027350"/>
                <a:ext cx="4300" cy="59870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3948" extrusionOk="0">
                    <a:moveTo>
                      <a:pt x="1" y="1"/>
                    </a:moveTo>
                    <a:lnTo>
                      <a:pt x="1" y="23948"/>
                    </a:lnTo>
                    <a:lnTo>
                      <a:pt x="171" y="23948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1" name="Google Shape;651;p20"/>
          <p:cNvGrpSpPr/>
          <p:nvPr/>
        </p:nvGrpSpPr>
        <p:grpSpPr>
          <a:xfrm>
            <a:off x="535300" y="6128350"/>
            <a:ext cx="1555700" cy="1026725"/>
            <a:chOff x="4607975" y="5301500"/>
            <a:chExt cx="1555700" cy="1026725"/>
          </a:xfrm>
        </p:grpSpPr>
        <p:sp>
          <p:nvSpPr>
            <p:cNvPr id="652" name="Google Shape;652;p20"/>
            <p:cNvSpPr/>
            <p:nvPr/>
          </p:nvSpPr>
          <p:spPr>
            <a:xfrm>
              <a:off x="4607975" y="5301500"/>
              <a:ext cx="1530100" cy="1026725"/>
            </a:xfrm>
            <a:custGeom>
              <a:avLst/>
              <a:gdLst/>
              <a:ahLst/>
              <a:cxnLst/>
              <a:rect l="l" t="t" r="r" b="b"/>
              <a:pathLst>
                <a:path w="61204" h="41069" extrusionOk="0">
                  <a:moveTo>
                    <a:pt x="60976" y="0"/>
                  </a:moveTo>
                  <a:cubicBezTo>
                    <a:pt x="60465" y="22639"/>
                    <a:pt x="42035" y="40727"/>
                    <a:pt x="19396" y="40841"/>
                  </a:cubicBezTo>
                  <a:lnTo>
                    <a:pt x="0" y="40841"/>
                  </a:lnTo>
                  <a:lnTo>
                    <a:pt x="0" y="41068"/>
                  </a:lnTo>
                  <a:lnTo>
                    <a:pt x="19396" y="41068"/>
                  </a:lnTo>
                  <a:cubicBezTo>
                    <a:pt x="42206" y="41011"/>
                    <a:pt x="60749" y="22753"/>
                    <a:pt x="612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0"/>
            <p:cNvSpPr/>
            <p:nvPr/>
          </p:nvSpPr>
          <p:spPr>
            <a:xfrm>
              <a:off x="6096825" y="5898575"/>
              <a:ext cx="66850" cy="58500"/>
            </a:xfrm>
            <a:custGeom>
              <a:avLst/>
              <a:gdLst/>
              <a:ahLst/>
              <a:cxnLst/>
              <a:rect l="l" t="t" r="r" b="b"/>
              <a:pathLst>
                <a:path w="2674" h="2340" extrusionOk="0">
                  <a:moveTo>
                    <a:pt x="1536" y="178"/>
                  </a:moveTo>
                  <a:lnTo>
                    <a:pt x="1536" y="235"/>
                  </a:lnTo>
                  <a:cubicBezTo>
                    <a:pt x="2048" y="235"/>
                    <a:pt x="2503" y="633"/>
                    <a:pt x="2503" y="1202"/>
                  </a:cubicBezTo>
                  <a:cubicBezTo>
                    <a:pt x="2465" y="1739"/>
                    <a:pt x="2012" y="2095"/>
                    <a:pt x="1547" y="2095"/>
                  </a:cubicBezTo>
                  <a:cubicBezTo>
                    <a:pt x="1323" y="2095"/>
                    <a:pt x="1096" y="2012"/>
                    <a:pt x="911" y="1827"/>
                  </a:cubicBezTo>
                  <a:cubicBezTo>
                    <a:pt x="285" y="1202"/>
                    <a:pt x="683" y="235"/>
                    <a:pt x="1536" y="178"/>
                  </a:cubicBezTo>
                  <a:close/>
                  <a:moveTo>
                    <a:pt x="1546" y="1"/>
                  </a:moveTo>
                  <a:cubicBezTo>
                    <a:pt x="1267" y="1"/>
                    <a:pt x="980" y="109"/>
                    <a:pt x="740" y="348"/>
                  </a:cubicBezTo>
                  <a:cubicBezTo>
                    <a:pt x="0" y="1088"/>
                    <a:pt x="512" y="2339"/>
                    <a:pt x="1536" y="2339"/>
                  </a:cubicBezTo>
                  <a:cubicBezTo>
                    <a:pt x="2162" y="2339"/>
                    <a:pt x="2674" y="1827"/>
                    <a:pt x="2674" y="1202"/>
                  </a:cubicBezTo>
                  <a:cubicBezTo>
                    <a:pt x="2674" y="471"/>
                    <a:pt x="2128" y="1"/>
                    <a:pt x="1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0"/>
            <p:cNvSpPr/>
            <p:nvPr/>
          </p:nvSpPr>
          <p:spPr>
            <a:xfrm>
              <a:off x="6132375" y="5301500"/>
              <a:ext cx="5700" cy="600100"/>
            </a:xfrm>
            <a:custGeom>
              <a:avLst/>
              <a:gdLst/>
              <a:ahLst/>
              <a:cxnLst/>
              <a:rect l="l" t="t" r="r" b="b"/>
              <a:pathLst>
                <a:path w="228" h="24004" extrusionOk="0">
                  <a:moveTo>
                    <a:pt x="0" y="0"/>
                  </a:moveTo>
                  <a:lnTo>
                    <a:pt x="0" y="24004"/>
                  </a:lnTo>
                  <a:lnTo>
                    <a:pt x="228" y="240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5" name="Google Shape;655;p20"/>
          <p:cNvGrpSpPr/>
          <p:nvPr/>
        </p:nvGrpSpPr>
        <p:grpSpPr>
          <a:xfrm>
            <a:off x="1177200" y="5927138"/>
            <a:ext cx="405300" cy="1632850"/>
            <a:chOff x="6743300" y="5794925"/>
            <a:chExt cx="405300" cy="1632850"/>
          </a:xfrm>
        </p:grpSpPr>
        <p:sp>
          <p:nvSpPr>
            <p:cNvPr id="656" name="Google Shape;656;p20"/>
            <p:cNvSpPr/>
            <p:nvPr/>
          </p:nvSpPr>
          <p:spPr>
            <a:xfrm>
              <a:off x="7083150" y="64990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0"/>
            <p:cNvSpPr/>
            <p:nvPr/>
          </p:nvSpPr>
          <p:spPr>
            <a:xfrm>
              <a:off x="7083150" y="632267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0"/>
            <p:cNvSpPr/>
            <p:nvPr/>
          </p:nvSpPr>
          <p:spPr>
            <a:xfrm>
              <a:off x="7083550" y="6147700"/>
              <a:ext cx="57925" cy="48600"/>
            </a:xfrm>
            <a:custGeom>
              <a:avLst/>
              <a:gdLst/>
              <a:ahLst/>
              <a:cxnLst/>
              <a:rect l="l" t="t" r="r" b="b"/>
              <a:pathLst>
                <a:path w="2317" h="1944" extrusionOk="0">
                  <a:moveTo>
                    <a:pt x="1281" y="1"/>
                  </a:moveTo>
                  <a:cubicBezTo>
                    <a:pt x="417" y="1"/>
                    <a:pt x="1" y="1043"/>
                    <a:pt x="610" y="1653"/>
                  </a:cubicBezTo>
                  <a:cubicBezTo>
                    <a:pt x="812" y="1854"/>
                    <a:pt x="1055" y="1944"/>
                    <a:pt x="1294" y="1944"/>
                  </a:cubicBezTo>
                  <a:cubicBezTo>
                    <a:pt x="1795" y="1944"/>
                    <a:pt x="2278" y="1548"/>
                    <a:pt x="2317" y="970"/>
                  </a:cubicBezTo>
                  <a:cubicBezTo>
                    <a:pt x="2317" y="401"/>
                    <a:pt x="1862" y="3"/>
                    <a:pt x="1350" y="3"/>
                  </a:cubicBezTo>
                  <a:cubicBezTo>
                    <a:pt x="1327" y="2"/>
                    <a:pt x="1304" y="1"/>
                    <a:pt x="12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0"/>
            <p:cNvSpPr/>
            <p:nvPr/>
          </p:nvSpPr>
          <p:spPr>
            <a:xfrm>
              <a:off x="7083150" y="59714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0"/>
            <p:cNvSpPr/>
            <p:nvPr/>
          </p:nvSpPr>
          <p:spPr>
            <a:xfrm>
              <a:off x="7091675" y="579492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012" y="1"/>
                  </a:moveTo>
                  <a:cubicBezTo>
                    <a:pt x="497" y="1"/>
                    <a:pt x="1" y="396"/>
                    <a:pt x="1" y="974"/>
                  </a:cubicBezTo>
                  <a:cubicBezTo>
                    <a:pt x="1" y="1543"/>
                    <a:pt x="456" y="1941"/>
                    <a:pt x="1025" y="1941"/>
                  </a:cubicBezTo>
                  <a:cubicBezTo>
                    <a:pt x="1878" y="1941"/>
                    <a:pt x="2276" y="918"/>
                    <a:pt x="1707" y="292"/>
                  </a:cubicBezTo>
                  <a:cubicBezTo>
                    <a:pt x="1506" y="90"/>
                    <a:pt x="1257" y="1"/>
                    <a:pt x="10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0"/>
            <p:cNvSpPr/>
            <p:nvPr/>
          </p:nvSpPr>
          <p:spPr>
            <a:xfrm>
              <a:off x="7083150" y="737925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7" y="1941"/>
                    <a:pt x="1322" y="1941"/>
                  </a:cubicBezTo>
                  <a:cubicBezTo>
                    <a:pt x="1836" y="1941"/>
                    <a:pt x="2333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0"/>
            <p:cNvSpPr/>
            <p:nvPr/>
          </p:nvSpPr>
          <p:spPr>
            <a:xfrm>
              <a:off x="7083150" y="72029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0"/>
            <p:cNvSpPr/>
            <p:nvPr/>
          </p:nvSpPr>
          <p:spPr>
            <a:xfrm>
              <a:off x="7083150" y="7026575"/>
              <a:ext cx="58325" cy="48900"/>
            </a:xfrm>
            <a:custGeom>
              <a:avLst/>
              <a:gdLst/>
              <a:ahLst/>
              <a:cxnLst/>
              <a:rect l="l" t="t" r="r" b="b"/>
              <a:pathLst>
                <a:path w="2333" h="1956" extrusionOk="0">
                  <a:moveTo>
                    <a:pt x="1366" y="1"/>
                  </a:moveTo>
                  <a:cubicBezTo>
                    <a:pt x="456" y="1"/>
                    <a:pt x="1" y="1024"/>
                    <a:pt x="626" y="1650"/>
                  </a:cubicBezTo>
                  <a:cubicBezTo>
                    <a:pt x="837" y="1861"/>
                    <a:pt x="1093" y="1956"/>
                    <a:pt x="1343" y="1956"/>
                  </a:cubicBezTo>
                  <a:cubicBezTo>
                    <a:pt x="1832" y="1956"/>
                    <a:pt x="2295" y="1590"/>
                    <a:pt x="2333" y="1024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0"/>
            <p:cNvSpPr/>
            <p:nvPr/>
          </p:nvSpPr>
          <p:spPr>
            <a:xfrm>
              <a:off x="7083150" y="6850250"/>
              <a:ext cx="58325" cy="49325"/>
            </a:xfrm>
            <a:custGeom>
              <a:avLst/>
              <a:gdLst/>
              <a:ahLst/>
              <a:cxnLst/>
              <a:rect l="l" t="t" r="r" b="b"/>
              <a:pathLst>
                <a:path w="2333" h="1973" extrusionOk="0">
                  <a:moveTo>
                    <a:pt x="1366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7" y="1890"/>
                    <a:pt x="1070" y="1972"/>
                    <a:pt x="1308" y="1972"/>
                  </a:cubicBezTo>
                  <a:cubicBezTo>
                    <a:pt x="1810" y="1972"/>
                    <a:pt x="2294" y="1603"/>
                    <a:pt x="2333" y="1024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0"/>
            <p:cNvSpPr/>
            <p:nvPr/>
          </p:nvSpPr>
          <p:spPr>
            <a:xfrm>
              <a:off x="7083150" y="66753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0"/>
            <p:cNvSpPr/>
            <p:nvPr/>
          </p:nvSpPr>
          <p:spPr>
            <a:xfrm>
              <a:off x="6913925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0"/>
            <p:cNvSpPr/>
            <p:nvPr/>
          </p:nvSpPr>
          <p:spPr>
            <a:xfrm>
              <a:off x="6913925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0"/>
            <p:cNvSpPr/>
            <p:nvPr/>
          </p:nvSpPr>
          <p:spPr>
            <a:xfrm>
              <a:off x="6914300" y="6147700"/>
              <a:ext cx="56525" cy="48600"/>
            </a:xfrm>
            <a:custGeom>
              <a:avLst/>
              <a:gdLst/>
              <a:ahLst/>
              <a:cxnLst/>
              <a:rect l="l" t="t" r="r" b="b"/>
              <a:pathLst>
                <a:path w="2261" h="1944" extrusionOk="0">
                  <a:moveTo>
                    <a:pt x="1226" y="1"/>
                  </a:moveTo>
                  <a:cubicBezTo>
                    <a:pt x="364" y="1"/>
                    <a:pt x="0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0"/>
            <p:cNvSpPr/>
            <p:nvPr/>
          </p:nvSpPr>
          <p:spPr>
            <a:xfrm>
              <a:off x="6913925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0"/>
            <p:cNvSpPr/>
            <p:nvPr/>
          </p:nvSpPr>
          <p:spPr>
            <a:xfrm>
              <a:off x="6921050" y="57949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025" y="1"/>
                  </a:moveTo>
                  <a:cubicBezTo>
                    <a:pt x="527" y="1"/>
                    <a:pt x="57" y="396"/>
                    <a:pt x="57" y="974"/>
                  </a:cubicBezTo>
                  <a:cubicBezTo>
                    <a:pt x="0" y="1543"/>
                    <a:pt x="455" y="1941"/>
                    <a:pt x="1024" y="1941"/>
                  </a:cubicBezTo>
                  <a:cubicBezTo>
                    <a:pt x="1877" y="1941"/>
                    <a:pt x="2332" y="918"/>
                    <a:pt x="1707" y="292"/>
                  </a:cubicBezTo>
                  <a:cubicBezTo>
                    <a:pt x="1505" y="90"/>
                    <a:pt x="1262" y="1"/>
                    <a:pt x="1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0"/>
            <p:cNvSpPr/>
            <p:nvPr/>
          </p:nvSpPr>
          <p:spPr>
            <a:xfrm>
              <a:off x="6913925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0"/>
            <p:cNvSpPr/>
            <p:nvPr/>
          </p:nvSpPr>
          <p:spPr>
            <a:xfrm>
              <a:off x="6913925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0"/>
            <p:cNvSpPr/>
            <p:nvPr/>
          </p:nvSpPr>
          <p:spPr>
            <a:xfrm>
              <a:off x="6913925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9" y="1"/>
                  </a:moveTo>
                  <a:cubicBezTo>
                    <a:pt x="399" y="1"/>
                    <a:pt x="1" y="1024"/>
                    <a:pt x="570" y="1650"/>
                  </a:cubicBezTo>
                  <a:cubicBezTo>
                    <a:pt x="781" y="1861"/>
                    <a:pt x="1037" y="1956"/>
                    <a:pt x="1286" y="1956"/>
                  </a:cubicBezTo>
                  <a:cubicBezTo>
                    <a:pt x="1776" y="1956"/>
                    <a:pt x="2238" y="1590"/>
                    <a:pt x="2276" y="1024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0"/>
            <p:cNvSpPr/>
            <p:nvPr/>
          </p:nvSpPr>
          <p:spPr>
            <a:xfrm>
              <a:off x="6913925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9" y="0"/>
                  </a:moveTo>
                  <a:cubicBezTo>
                    <a:pt x="399" y="0"/>
                    <a:pt x="1" y="1081"/>
                    <a:pt x="570" y="1707"/>
                  </a:cubicBezTo>
                  <a:cubicBezTo>
                    <a:pt x="771" y="1890"/>
                    <a:pt x="1019" y="1972"/>
                    <a:pt x="1263" y="1972"/>
                  </a:cubicBezTo>
                  <a:cubicBezTo>
                    <a:pt x="1778" y="1972"/>
                    <a:pt x="2276" y="1603"/>
                    <a:pt x="2276" y="1024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0"/>
            <p:cNvSpPr/>
            <p:nvPr/>
          </p:nvSpPr>
          <p:spPr>
            <a:xfrm>
              <a:off x="6913925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0"/>
            <p:cNvSpPr/>
            <p:nvPr/>
          </p:nvSpPr>
          <p:spPr>
            <a:xfrm>
              <a:off x="6743300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0"/>
            <p:cNvSpPr/>
            <p:nvPr/>
          </p:nvSpPr>
          <p:spPr>
            <a:xfrm>
              <a:off x="6743300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0"/>
            <p:cNvSpPr/>
            <p:nvPr/>
          </p:nvSpPr>
          <p:spPr>
            <a:xfrm>
              <a:off x="6743650" y="6147700"/>
              <a:ext cx="56550" cy="48600"/>
            </a:xfrm>
            <a:custGeom>
              <a:avLst/>
              <a:gdLst/>
              <a:ahLst/>
              <a:cxnLst/>
              <a:rect l="l" t="t" r="r" b="b"/>
              <a:pathLst>
                <a:path w="2262" h="1944" extrusionOk="0">
                  <a:moveTo>
                    <a:pt x="1226" y="1"/>
                  </a:moveTo>
                  <a:cubicBezTo>
                    <a:pt x="365" y="1"/>
                    <a:pt x="1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0"/>
            <p:cNvSpPr/>
            <p:nvPr/>
          </p:nvSpPr>
          <p:spPr>
            <a:xfrm>
              <a:off x="6743300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0"/>
            <p:cNvSpPr/>
            <p:nvPr/>
          </p:nvSpPr>
          <p:spPr>
            <a:xfrm>
              <a:off x="6751825" y="57949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968" y="1"/>
                  </a:moveTo>
                  <a:cubicBezTo>
                    <a:pt x="471" y="1"/>
                    <a:pt x="0" y="396"/>
                    <a:pt x="0" y="974"/>
                  </a:cubicBezTo>
                  <a:cubicBezTo>
                    <a:pt x="0" y="1543"/>
                    <a:pt x="399" y="1941"/>
                    <a:pt x="967" y="1941"/>
                  </a:cubicBezTo>
                  <a:cubicBezTo>
                    <a:pt x="1821" y="1941"/>
                    <a:pt x="2276" y="918"/>
                    <a:pt x="1650" y="292"/>
                  </a:cubicBezTo>
                  <a:cubicBezTo>
                    <a:pt x="1448" y="90"/>
                    <a:pt x="1205" y="1"/>
                    <a:pt x="9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0"/>
            <p:cNvSpPr/>
            <p:nvPr/>
          </p:nvSpPr>
          <p:spPr>
            <a:xfrm>
              <a:off x="6743300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0"/>
            <p:cNvSpPr/>
            <p:nvPr/>
          </p:nvSpPr>
          <p:spPr>
            <a:xfrm>
              <a:off x="6743300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0"/>
            <p:cNvSpPr/>
            <p:nvPr/>
          </p:nvSpPr>
          <p:spPr>
            <a:xfrm>
              <a:off x="6743300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8" y="1"/>
                  </a:moveTo>
                  <a:cubicBezTo>
                    <a:pt x="455" y="1"/>
                    <a:pt x="0" y="1024"/>
                    <a:pt x="569" y="1650"/>
                  </a:cubicBezTo>
                  <a:cubicBezTo>
                    <a:pt x="780" y="1861"/>
                    <a:pt x="1042" y="1956"/>
                    <a:pt x="1298" y="1956"/>
                  </a:cubicBezTo>
                  <a:cubicBezTo>
                    <a:pt x="1800" y="1956"/>
                    <a:pt x="2275" y="1590"/>
                    <a:pt x="2275" y="1024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0"/>
            <p:cNvSpPr/>
            <p:nvPr/>
          </p:nvSpPr>
          <p:spPr>
            <a:xfrm>
              <a:off x="6743300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8" y="0"/>
                  </a:moveTo>
                  <a:cubicBezTo>
                    <a:pt x="398" y="0"/>
                    <a:pt x="0" y="1081"/>
                    <a:pt x="569" y="1707"/>
                  </a:cubicBezTo>
                  <a:cubicBezTo>
                    <a:pt x="770" y="1890"/>
                    <a:pt x="1018" y="1972"/>
                    <a:pt x="1262" y="1972"/>
                  </a:cubicBezTo>
                  <a:cubicBezTo>
                    <a:pt x="1778" y="1972"/>
                    <a:pt x="2275" y="1603"/>
                    <a:pt x="2275" y="1024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0"/>
            <p:cNvSpPr/>
            <p:nvPr/>
          </p:nvSpPr>
          <p:spPr>
            <a:xfrm>
              <a:off x="6743300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6" name="Google Shape;686;p20"/>
          <p:cNvGrpSpPr/>
          <p:nvPr/>
        </p:nvGrpSpPr>
        <p:grpSpPr>
          <a:xfrm>
            <a:off x="9978863" y="6943950"/>
            <a:ext cx="746575" cy="400575"/>
            <a:chOff x="7806350" y="6499313"/>
            <a:chExt cx="746575" cy="400575"/>
          </a:xfrm>
        </p:grpSpPr>
        <p:sp>
          <p:nvSpPr>
            <p:cNvPr id="687" name="Google Shape;687;p20"/>
            <p:cNvSpPr/>
            <p:nvPr/>
          </p:nvSpPr>
          <p:spPr>
            <a:xfrm>
              <a:off x="848750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455" y="0"/>
                    <a:pt x="0" y="1081"/>
                    <a:pt x="626" y="1650"/>
                  </a:cubicBezTo>
                  <a:cubicBezTo>
                    <a:pt x="834" y="1858"/>
                    <a:pt x="1087" y="1953"/>
                    <a:pt x="1332" y="1953"/>
                  </a:cubicBezTo>
                  <a:cubicBezTo>
                    <a:pt x="1820" y="1953"/>
                    <a:pt x="2275" y="1574"/>
                    <a:pt x="2275" y="967"/>
                  </a:cubicBezTo>
                  <a:cubicBezTo>
                    <a:pt x="2275" y="455"/>
                    <a:pt x="1877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0"/>
            <p:cNvSpPr/>
            <p:nvPr/>
          </p:nvSpPr>
          <p:spPr>
            <a:xfrm>
              <a:off x="848750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7" y="1941"/>
                  </a:cubicBezTo>
                  <a:cubicBezTo>
                    <a:pt x="1805" y="1941"/>
                    <a:pt x="2275" y="1546"/>
                    <a:pt x="2275" y="968"/>
                  </a:cubicBezTo>
                  <a:cubicBezTo>
                    <a:pt x="2275" y="456"/>
                    <a:pt x="1877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0"/>
            <p:cNvSpPr/>
            <p:nvPr/>
          </p:nvSpPr>
          <p:spPr>
            <a:xfrm>
              <a:off x="84960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0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0"/>
            <p:cNvSpPr/>
            <p:nvPr/>
          </p:nvSpPr>
          <p:spPr>
            <a:xfrm>
              <a:off x="8316850" y="6851038"/>
              <a:ext cx="58325" cy="48850"/>
            </a:xfrm>
            <a:custGeom>
              <a:avLst/>
              <a:gdLst/>
              <a:ahLst/>
              <a:cxnLst/>
              <a:rect l="l" t="t" r="r" b="b"/>
              <a:pathLst>
                <a:path w="2333" h="1954" extrusionOk="0">
                  <a:moveTo>
                    <a:pt x="1309" y="0"/>
                  </a:moveTo>
                  <a:cubicBezTo>
                    <a:pt x="456" y="0"/>
                    <a:pt x="1" y="1081"/>
                    <a:pt x="626" y="1650"/>
                  </a:cubicBezTo>
                  <a:cubicBezTo>
                    <a:pt x="835" y="1858"/>
                    <a:pt x="1094" y="1953"/>
                    <a:pt x="1347" y="1953"/>
                  </a:cubicBezTo>
                  <a:cubicBezTo>
                    <a:pt x="1852" y="1953"/>
                    <a:pt x="2333" y="1574"/>
                    <a:pt x="2333" y="967"/>
                  </a:cubicBezTo>
                  <a:cubicBezTo>
                    <a:pt x="2333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0"/>
            <p:cNvSpPr/>
            <p:nvPr/>
          </p:nvSpPr>
          <p:spPr>
            <a:xfrm>
              <a:off x="8316850" y="6676113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0"/>
            <p:cNvSpPr/>
            <p:nvPr/>
          </p:nvSpPr>
          <p:spPr>
            <a:xfrm>
              <a:off x="8325375" y="6499313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1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0"/>
            <p:cNvSpPr/>
            <p:nvPr/>
          </p:nvSpPr>
          <p:spPr>
            <a:xfrm>
              <a:off x="8147625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9" y="0"/>
                    <a:pt x="1" y="1081"/>
                    <a:pt x="569" y="1650"/>
                  </a:cubicBezTo>
                  <a:cubicBezTo>
                    <a:pt x="778" y="1858"/>
                    <a:pt x="1037" y="1953"/>
                    <a:pt x="1290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0"/>
            <p:cNvSpPr/>
            <p:nvPr/>
          </p:nvSpPr>
          <p:spPr>
            <a:xfrm>
              <a:off x="8147625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69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0"/>
            <p:cNvSpPr/>
            <p:nvPr/>
          </p:nvSpPr>
          <p:spPr>
            <a:xfrm>
              <a:off x="8154750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86" y="1"/>
                  </a:moveTo>
                  <a:cubicBezTo>
                    <a:pt x="480" y="1"/>
                    <a:pt x="0" y="380"/>
                    <a:pt x="0" y="987"/>
                  </a:cubicBezTo>
                  <a:cubicBezTo>
                    <a:pt x="0" y="1499"/>
                    <a:pt x="455" y="1954"/>
                    <a:pt x="1024" y="1954"/>
                  </a:cubicBezTo>
                  <a:cubicBezTo>
                    <a:pt x="1877" y="1954"/>
                    <a:pt x="2275" y="873"/>
                    <a:pt x="1707" y="304"/>
                  </a:cubicBezTo>
                  <a:cubicBezTo>
                    <a:pt x="1498" y="95"/>
                    <a:pt x="1239" y="1"/>
                    <a:pt x="9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0"/>
            <p:cNvSpPr/>
            <p:nvPr/>
          </p:nvSpPr>
          <p:spPr>
            <a:xfrm>
              <a:off x="7976975" y="6851038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1309" y="0"/>
                  </a:moveTo>
                  <a:cubicBezTo>
                    <a:pt x="399" y="0"/>
                    <a:pt x="1" y="1081"/>
                    <a:pt x="627" y="1650"/>
                  </a:cubicBezTo>
                  <a:cubicBezTo>
                    <a:pt x="816" y="1858"/>
                    <a:pt x="1063" y="1953"/>
                    <a:pt x="1307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0"/>
            <p:cNvSpPr/>
            <p:nvPr/>
          </p:nvSpPr>
          <p:spPr>
            <a:xfrm>
              <a:off x="7976975" y="6676113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0"/>
            <p:cNvSpPr/>
            <p:nvPr/>
          </p:nvSpPr>
          <p:spPr>
            <a:xfrm>
              <a:off x="79855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5" y="1"/>
                    <a:pt x="0" y="380"/>
                    <a:pt x="0" y="987"/>
                  </a:cubicBezTo>
                  <a:cubicBezTo>
                    <a:pt x="0" y="1499"/>
                    <a:pt x="398" y="1954"/>
                    <a:pt x="967" y="1954"/>
                  </a:cubicBezTo>
                  <a:cubicBezTo>
                    <a:pt x="1820" y="1954"/>
                    <a:pt x="2275" y="873"/>
                    <a:pt x="1650" y="304"/>
                  </a:cubicBezTo>
                  <a:cubicBezTo>
                    <a:pt x="1441" y="95"/>
                    <a:pt x="1188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0"/>
            <p:cNvSpPr/>
            <p:nvPr/>
          </p:nvSpPr>
          <p:spPr>
            <a:xfrm>
              <a:off x="780635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8" y="0"/>
                    <a:pt x="0" y="1081"/>
                    <a:pt x="626" y="1650"/>
                  </a:cubicBezTo>
                  <a:cubicBezTo>
                    <a:pt x="816" y="1858"/>
                    <a:pt x="1062" y="1953"/>
                    <a:pt x="1306" y="1953"/>
                  </a:cubicBezTo>
                  <a:cubicBezTo>
                    <a:pt x="1795" y="1953"/>
                    <a:pt x="2275" y="1574"/>
                    <a:pt x="2275" y="967"/>
                  </a:cubicBezTo>
                  <a:cubicBezTo>
                    <a:pt x="2275" y="455"/>
                    <a:pt x="1820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0"/>
            <p:cNvSpPr/>
            <p:nvPr/>
          </p:nvSpPr>
          <p:spPr>
            <a:xfrm>
              <a:off x="780635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0"/>
            <p:cNvSpPr/>
            <p:nvPr/>
          </p:nvSpPr>
          <p:spPr>
            <a:xfrm>
              <a:off x="781487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6" y="1"/>
                    <a:pt x="1" y="380"/>
                    <a:pt x="1" y="987"/>
                  </a:cubicBezTo>
                  <a:cubicBezTo>
                    <a:pt x="1" y="1499"/>
                    <a:pt x="399" y="1954"/>
                    <a:pt x="968" y="1954"/>
                  </a:cubicBezTo>
                  <a:cubicBezTo>
                    <a:pt x="1821" y="1954"/>
                    <a:pt x="2276" y="873"/>
                    <a:pt x="1650" y="304"/>
                  </a:cubicBezTo>
                  <a:cubicBezTo>
                    <a:pt x="1442" y="95"/>
                    <a:pt x="1189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2" name="Google Shape;702;p20"/>
          <p:cNvGrpSpPr/>
          <p:nvPr/>
        </p:nvGrpSpPr>
        <p:grpSpPr>
          <a:xfrm>
            <a:off x="8279838" y="5024663"/>
            <a:ext cx="568850" cy="1103675"/>
            <a:chOff x="3221775" y="6410750"/>
            <a:chExt cx="568850" cy="1103675"/>
          </a:xfrm>
        </p:grpSpPr>
        <p:sp>
          <p:nvSpPr>
            <p:cNvPr id="703" name="Google Shape;703;p20"/>
            <p:cNvSpPr/>
            <p:nvPr/>
          </p:nvSpPr>
          <p:spPr>
            <a:xfrm>
              <a:off x="3733700" y="65870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0"/>
            <p:cNvSpPr/>
            <p:nvPr/>
          </p:nvSpPr>
          <p:spPr>
            <a:xfrm>
              <a:off x="3733700" y="6410750"/>
              <a:ext cx="56925" cy="49000"/>
            </a:xfrm>
            <a:custGeom>
              <a:avLst/>
              <a:gdLst/>
              <a:ahLst/>
              <a:cxnLst/>
              <a:rect l="l" t="t" r="r" b="b"/>
              <a:pathLst>
                <a:path w="2277" h="1960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0"/>
            <p:cNvSpPr/>
            <p:nvPr/>
          </p:nvSpPr>
          <p:spPr>
            <a:xfrm>
              <a:off x="3733700" y="7465900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0"/>
            <p:cNvSpPr/>
            <p:nvPr/>
          </p:nvSpPr>
          <p:spPr>
            <a:xfrm>
              <a:off x="3733700" y="72909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0"/>
            <p:cNvSpPr/>
            <p:nvPr/>
          </p:nvSpPr>
          <p:spPr>
            <a:xfrm>
              <a:off x="3733700" y="7114650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81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0"/>
            <p:cNvSpPr/>
            <p:nvPr/>
          </p:nvSpPr>
          <p:spPr>
            <a:xfrm>
              <a:off x="3733700" y="6938325"/>
              <a:ext cx="56925" cy="49275"/>
            </a:xfrm>
            <a:custGeom>
              <a:avLst/>
              <a:gdLst/>
              <a:ahLst/>
              <a:cxnLst/>
              <a:rect l="l" t="t" r="r" b="b"/>
              <a:pathLst>
                <a:path w="2277" h="1971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07" y="1888"/>
                    <a:pt x="1040" y="1971"/>
                    <a:pt x="1273" y="1971"/>
                  </a:cubicBezTo>
                  <a:cubicBezTo>
                    <a:pt x="1773" y="1971"/>
                    <a:pt x="2276" y="1588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0"/>
            <p:cNvSpPr/>
            <p:nvPr/>
          </p:nvSpPr>
          <p:spPr>
            <a:xfrm>
              <a:off x="3733700" y="6763425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0"/>
            <p:cNvSpPr/>
            <p:nvPr/>
          </p:nvSpPr>
          <p:spPr>
            <a:xfrm>
              <a:off x="35630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0"/>
            <p:cNvSpPr/>
            <p:nvPr/>
          </p:nvSpPr>
          <p:spPr>
            <a:xfrm>
              <a:off x="35630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8" y="0"/>
                  </a:moveTo>
                  <a:cubicBezTo>
                    <a:pt x="398" y="0"/>
                    <a:pt x="0" y="1081"/>
                    <a:pt x="626" y="1707"/>
                  </a:cubicBezTo>
                  <a:cubicBezTo>
                    <a:pt x="818" y="1881"/>
                    <a:pt x="1047" y="1959"/>
                    <a:pt x="1272" y="1959"/>
                  </a:cubicBezTo>
                  <a:cubicBezTo>
                    <a:pt x="1783" y="1959"/>
                    <a:pt x="2275" y="1559"/>
                    <a:pt x="2275" y="967"/>
                  </a:cubicBezTo>
                  <a:cubicBezTo>
                    <a:pt x="2275" y="456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0"/>
            <p:cNvSpPr/>
            <p:nvPr/>
          </p:nvSpPr>
          <p:spPr>
            <a:xfrm>
              <a:off x="35630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0"/>
            <p:cNvSpPr/>
            <p:nvPr/>
          </p:nvSpPr>
          <p:spPr>
            <a:xfrm>
              <a:off x="35630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0"/>
            <p:cNvSpPr/>
            <p:nvPr/>
          </p:nvSpPr>
          <p:spPr>
            <a:xfrm>
              <a:off x="35630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0"/>
            <p:cNvSpPr/>
            <p:nvPr/>
          </p:nvSpPr>
          <p:spPr>
            <a:xfrm>
              <a:off x="35630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8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07" y="1888"/>
                    <a:pt x="1039" y="1971"/>
                    <a:pt x="1272" y="1971"/>
                  </a:cubicBezTo>
                  <a:cubicBezTo>
                    <a:pt x="1773" y="1971"/>
                    <a:pt x="2275" y="1588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0"/>
            <p:cNvSpPr/>
            <p:nvPr/>
          </p:nvSpPr>
          <p:spPr>
            <a:xfrm>
              <a:off x="35630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0"/>
            <p:cNvSpPr/>
            <p:nvPr/>
          </p:nvSpPr>
          <p:spPr>
            <a:xfrm>
              <a:off x="3392425" y="65870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0"/>
            <p:cNvSpPr/>
            <p:nvPr/>
          </p:nvSpPr>
          <p:spPr>
            <a:xfrm>
              <a:off x="3392425" y="64107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5" y="1941"/>
                    <a:pt x="2276" y="1546"/>
                    <a:pt x="2276" y="967"/>
                  </a:cubicBezTo>
                  <a:cubicBezTo>
                    <a:pt x="2276" y="456"/>
                    <a:pt x="1878" y="57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0"/>
            <p:cNvSpPr/>
            <p:nvPr/>
          </p:nvSpPr>
          <p:spPr>
            <a:xfrm>
              <a:off x="3392425" y="746590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0"/>
            <p:cNvSpPr/>
            <p:nvPr/>
          </p:nvSpPr>
          <p:spPr>
            <a:xfrm>
              <a:off x="3392425" y="72909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0"/>
            <p:cNvSpPr/>
            <p:nvPr/>
          </p:nvSpPr>
          <p:spPr>
            <a:xfrm>
              <a:off x="3392425" y="711465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28" y="1852"/>
                    <a:pt x="1077" y="1941"/>
                    <a:pt x="1321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0"/>
            <p:cNvSpPr/>
            <p:nvPr/>
          </p:nvSpPr>
          <p:spPr>
            <a:xfrm>
              <a:off x="3392425" y="6938325"/>
              <a:ext cx="58325" cy="49275"/>
            </a:xfrm>
            <a:custGeom>
              <a:avLst/>
              <a:gdLst/>
              <a:ahLst/>
              <a:cxnLst/>
              <a:rect l="l" t="t" r="r" b="b"/>
              <a:pathLst>
                <a:path w="2333" h="1971" extrusionOk="0">
                  <a:moveTo>
                    <a:pt x="1366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25" y="1888"/>
                    <a:pt x="1070" y="1971"/>
                    <a:pt x="1311" y="1971"/>
                  </a:cubicBezTo>
                  <a:cubicBezTo>
                    <a:pt x="1830" y="1971"/>
                    <a:pt x="2333" y="1588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0"/>
            <p:cNvSpPr/>
            <p:nvPr/>
          </p:nvSpPr>
          <p:spPr>
            <a:xfrm>
              <a:off x="3392425" y="676342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0"/>
            <p:cNvSpPr/>
            <p:nvPr/>
          </p:nvSpPr>
          <p:spPr>
            <a:xfrm>
              <a:off x="32217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0"/>
            <p:cNvSpPr/>
            <p:nvPr/>
          </p:nvSpPr>
          <p:spPr>
            <a:xfrm>
              <a:off x="32217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0"/>
            <p:cNvSpPr/>
            <p:nvPr/>
          </p:nvSpPr>
          <p:spPr>
            <a:xfrm>
              <a:off x="32217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0"/>
            <p:cNvSpPr/>
            <p:nvPr/>
          </p:nvSpPr>
          <p:spPr>
            <a:xfrm>
              <a:off x="32217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399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0"/>
            <p:cNvSpPr/>
            <p:nvPr/>
          </p:nvSpPr>
          <p:spPr>
            <a:xfrm>
              <a:off x="32217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81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0"/>
            <p:cNvSpPr/>
            <p:nvPr/>
          </p:nvSpPr>
          <p:spPr>
            <a:xfrm>
              <a:off x="32217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5" y="1888"/>
                    <a:pt x="1064" y="1971"/>
                    <a:pt x="1298" y="1971"/>
                  </a:cubicBezTo>
                  <a:cubicBezTo>
                    <a:pt x="1800" y="1971"/>
                    <a:pt x="2276" y="1588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0"/>
            <p:cNvSpPr/>
            <p:nvPr/>
          </p:nvSpPr>
          <p:spPr>
            <a:xfrm>
              <a:off x="32217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5"/>
                    <a:pt x="2276" y="967"/>
                  </a:cubicBezTo>
                  <a:cubicBezTo>
                    <a:pt x="2276" y="398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0287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20"/>
          <p:cNvSpPr txBox="1">
            <a:spLocks noGrp="1"/>
          </p:cNvSpPr>
          <p:nvPr>
            <p:ph type="title"/>
          </p:nvPr>
        </p:nvSpPr>
        <p:spPr>
          <a:xfrm>
            <a:off x="362100" y="491000"/>
            <a:ext cx="99900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kk-KZ" dirty="0" smtClean="0">
                <a:latin typeface="Montserrat" panose="00000500000000000000" pitchFamily="2" charset="-52"/>
              </a:rPr>
              <a:t>Наши выпускники</a:t>
            </a:r>
            <a:r>
              <a:rPr lang="en-US" dirty="0">
                <a:latin typeface="Montserrat" panose="00000500000000000000" pitchFamily="2" charset="-52"/>
              </a:rPr>
              <a:t>:</a:t>
            </a:r>
            <a:endParaRPr lang="ru-RU" dirty="0">
              <a:latin typeface="Montserrat" panose="00000500000000000000" pitchFamily="2" charset="-52"/>
            </a:endParaRPr>
          </a:p>
        </p:txBody>
      </p:sp>
      <p:sp>
        <p:nvSpPr>
          <p:cNvPr id="642" name="Google Shape;642;p20"/>
          <p:cNvSpPr txBox="1">
            <a:spLocks noGrp="1"/>
          </p:cNvSpPr>
          <p:nvPr>
            <p:ph type="body" idx="1"/>
          </p:nvPr>
        </p:nvSpPr>
        <p:spPr>
          <a:xfrm>
            <a:off x="535299" y="1658692"/>
            <a:ext cx="9472013" cy="37050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2000" b="1" dirty="0" smtClean="0">
                <a:latin typeface="Montserrat" charset="-52"/>
              </a:rPr>
              <a:t>Выпускники </a:t>
            </a:r>
            <a:r>
              <a:rPr lang="ru-RU" sz="2000" b="1" dirty="0">
                <a:latin typeface="Montserrat" charset="-52"/>
              </a:rPr>
              <a:t>нашего университета по специальности библиотечное дело, работают ведущими специалистами в </a:t>
            </a:r>
            <a:r>
              <a:rPr lang="ru-RU" sz="2000" b="1" dirty="0" smtClean="0">
                <a:latin typeface="Montserrat" charset="-52"/>
              </a:rPr>
              <a:t>библиотеке </a:t>
            </a:r>
            <a:r>
              <a:rPr lang="ru-RU" sz="2000" b="1" dirty="0" smtClean="0">
                <a:solidFill>
                  <a:srgbClr val="38C4F2"/>
                </a:solidFill>
                <a:latin typeface="Montserrat" charset="-52"/>
              </a:rPr>
              <a:t>Назарбаев университета</a:t>
            </a:r>
          </a:p>
          <a:p>
            <a:pPr marL="139700" indent="0">
              <a:buNone/>
            </a:pPr>
            <a:endParaRPr lang="ru-RU" sz="2000" b="1" dirty="0" smtClean="0">
              <a:latin typeface="Montserrat" charset="-52"/>
            </a:endParaRPr>
          </a:p>
          <a:p>
            <a:r>
              <a:rPr lang="ru-RU" sz="2000" b="1" dirty="0" smtClean="0">
                <a:solidFill>
                  <a:srgbClr val="38C4F2"/>
                </a:solidFill>
                <a:latin typeface="Montserrat" charset="-52"/>
              </a:rPr>
              <a:t>Республиканской </a:t>
            </a:r>
            <a:r>
              <a:rPr lang="ru-RU" sz="2000" b="1" dirty="0">
                <a:solidFill>
                  <a:srgbClr val="38C4F2"/>
                </a:solidFill>
                <a:latin typeface="Montserrat" charset="-52"/>
              </a:rPr>
              <a:t>научно-педагогической </a:t>
            </a:r>
            <a:r>
              <a:rPr lang="ru-RU" sz="2000" b="1" dirty="0" smtClean="0">
                <a:solidFill>
                  <a:srgbClr val="38C4F2"/>
                </a:solidFill>
                <a:latin typeface="Montserrat" charset="-52"/>
              </a:rPr>
              <a:t>библиотеке</a:t>
            </a:r>
          </a:p>
          <a:p>
            <a:endParaRPr lang="ru-RU" sz="2000" b="1" dirty="0" smtClean="0">
              <a:solidFill>
                <a:srgbClr val="38C4F2"/>
              </a:solidFill>
              <a:latin typeface="Montserrat" charset="-52"/>
            </a:endParaRPr>
          </a:p>
          <a:p>
            <a:r>
              <a:rPr lang="ru-RU" sz="2000" b="1" dirty="0" smtClean="0">
                <a:latin typeface="Montserrat" charset="-52"/>
              </a:rPr>
              <a:t>Областной </a:t>
            </a:r>
            <a:r>
              <a:rPr lang="ru-RU" sz="2000" b="1" dirty="0">
                <a:latin typeface="Montserrat" charset="-52"/>
              </a:rPr>
              <a:t>универсальной научной библиотеке им. С. </a:t>
            </a:r>
            <a:r>
              <a:rPr lang="ru-RU" sz="2000" b="1" dirty="0" err="1">
                <a:latin typeface="Montserrat" charset="-52"/>
              </a:rPr>
              <a:t>Торайгырова</a:t>
            </a:r>
            <a:r>
              <a:rPr lang="ru-RU" sz="2000" b="1" dirty="0">
                <a:latin typeface="Montserrat" charset="-52"/>
              </a:rPr>
              <a:t>, в колледжах </a:t>
            </a:r>
            <a:r>
              <a:rPr lang="ru-RU" sz="2000" b="1">
                <a:latin typeface="Montserrat" charset="-52"/>
              </a:rPr>
              <a:t>и </a:t>
            </a:r>
            <a:r>
              <a:rPr lang="ru-RU" sz="2000" b="1" smtClean="0">
                <a:latin typeface="Montserrat" charset="-52"/>
              </a:rPr>
              <a:t>школах</a:t>
            </a:r>
            <a:endParaRPr lang="ru-RU" sz="2000" b="1" dirty="0">
              <a:solidFill>
                <a:srgbClr val="FFD85E"/>
              </a:solidFill>
              <a:latin typeface="Montserrat" charset="-52"/>
            </a:endParaRPr>
          </a:p>
        </p:txBody>
      </p:sp>
      <p:sp>
        <p:nvSpPr>
          <p:cNvPr id="643" name="Google Shape;643;p20"/>
          <p:cNvSpPr/>
          <p:nvPr/>
        </p:nvSpPr>
        <p:spPr>
          <a:xfrm rot="10800000">
            <a:off x="2472918" y="5970455"/>
            <a:ext cx="2465700" cy="2465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20"/>
          <p:cNvSpPr/>
          <p:nvPr/>
        </p:nvSpPr>
        <p:spPr>
          <a:xfrm>
            <a:off x="3893150" y="4083599"/>
            <a:ext cx="3119700" cy="3119700"/>
          </a:xfrm>
          <a:prstGeom prst="pie">
            <a:avLst>
              <a:gd name="adj1" fmla="val 0"/>
              <a:gd name="adj2" fmla="val 10771861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6" name="Google Shape;646;p20"/>
          <p:cNvGrpSpPr/>
          <p:nvPr/>
        </p:nvGrpSpPr>
        <p:grpSpPr>
          <a:xfrm>
            <a:off x="7895200" y="5749006"/>
            <a:ext cx="1565675" cy="1025300"/>
            <a:chOff x="4585200" y="4027350"/>
            <a:chExt cx="1565675" cy="1025300"/>
          </a:xfrm>
        </p:grpSpPr>
        <p:sp>
          <p:nvSpPr>
            <p:cNvPr id="647" name="Google Shape;647;p20"/>
            <p:cNvSpPr/>
            <p:nvPr/>
          </p:nvSpPr>
          <p:spPr>
            <a:xfrm>
              <a:off x="4585200" y="4624400"/>
              <a:ext cx="68300" cy="57100"/>
            </a:xfrm>
            <a:custGeom>
              <a:avLst/>
              <a:gdLst/>
              <a:ahLst/>
              <a:cxnLst/>
              <a:rect l="l" t="t" r="r" b="b"/>
              <a:pathLst>
                <a:path w="2732" h="2284" extrusionOk="0">
                  <a:moveTo>
                    <a:pt x="1594" y="179"/>
                  </a:moveTo>
                  <a:cubicBezTo>
                    <a:pt x="2106" y="179"/>
                    <a:pt x="2504" y="634"/>
                    <a:pt x="2561" y="1146"/>
                  </a:cubicBezTo>
                  <a:cubicBezTo>
                    <a:pt x="2523" y="1712"/>
                    <a:pt x="2060" y="2078"/>
                    <a:pt x="1587" y="2078"/>
                  </a:cubicBezTo>
                  <a:cubicBezTo>
                    <a:pt x="1346" y="2078"/>
                    <a:pt x="1103" y="1983"/>
                    <a:pt x="911" y="1772"/>
                  </a:cubicBezTo>
                  <a:cubicBezTo>
                    <a:pt x="342" y="1203"/>
                    <a:pt x="740" y="179"/>
                    <a:pt x="1594" y="179"/>
                  </a:cubicBezTo>
                  <a:close/>
                  <a:moveTo>
                    <a:pt x="1569" y="0"/>
                  </a:moveTo>
                  <a:cubicBezTo>
                    <a:pt x="1279" y="0"/>
                    <a:pt x="982" y="108"/>
                    <a:pt x="740" y="350"/>
                  </a:cubicBezTo>
                  <a:cubicBezTo>
                    <a:pt x="1" y="1089"/>
                    <a:pt x="513" y="2284"/>
                    <a:pt x="1594" y="2284"/>
                  </a:cubicBezTo>
                  <a:cubicBezTo>
                    <a:pt x="2219" y="2284"/>
                    <a:pt x="2731" y="1772"/>
                    <a:pt x="2731" y="1146"/>
                  </a:cubicBezTo>
                  <a:cubicBezTo>
                    <a:pt x="2731" y="457"/>
                    <a:pt x="2165" y="0"/>
                    <a:pt x="15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8" name="Google Shape;648;p20"/>
            <p:cNvGrpSpPr/>
            <p:nvPr/>
          </p:nvGrpSpPr>
          <p:grpSpPr>
            <a:xfrm>
              <a:off x="4622175" y="4027350"/>
              <a:ext cx="1528700" cy="1025300"/>
              <a:chOff x="4622175" y="4027350"/>
              <a:chExt cx="1528700" cy="1025300"/>
            </a:xfrm>
          </p:grpSpPr>
          <p:sp>
            <p:nvSpPr>
              <p:cNvPr id="649" name="Google Shape;649;p20"/>
              <p:cNvSpPr/>
              <p:nvPr/>
            </p:nvSpPr>
            <p:spPr>
              <a:xfrm>
                <a:off x="4622175" y="4027350"/>
                <a:ext cx="1528700" cy="1025300"/>
              </a:xfrm>
              <a:custGeom>
                <a:avLst/>
                <a:gdLst/>
                <a:ahLst/>
                <a:cxnLst/>
                <a:rect l="l" t="t" r="r" b="b"/>
                <a:pathLst>
                  <a:path w="61148" h="41012" extrusionOk="0">
                    <a:moveTo>
                      <a:pt x="1" y="1"/>
                    </a:moveTo>
                    <a:cubicBezTo>
                      <a:pt x="171" y="10922"/>
                      <a:pt x="4665" y="21331"/>
                      <a:pt x="12458" y="29010"/>
                    </a:cubicBezTo>
                    <a:cubicBezTo>
                      <a:pt x="20250" y="36689"/>
                      <a:pt x="30773" y="41012"/>
                      <a:pt x="41752" y="41012"/>
                    </a:cubicBezTo>
                    <a:lnTo>
                      <a:pt x="61148" y="41012"/>
                    </a:lnTo>
                    <a:lnTo>
                      <a:pt x="61148" y="40784"/>
                    </a:lnTo>
                    <a:lnTo>
                      <a:pt x="41752" y="40784"/>
                    </a:lnTo>
                    <a:cubicBezTo>
                      <a:pt x="19113" y="40728"/>
                      <a:pt x="683" y="22582"/>
                      <a:pt x="22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0"/>
              <p:cNvSpPr/>
              <p:nvPr/>
            </p:nvSpPr>
            <p:spPr>
              <a:xfrm>
                <a:off x="4622175" y="4027350"/>
                <a:ext cx="4300" cy="59870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3948" extrusionOk="0">
                    <a:moveTo>
                      <a:pt x="1" y="1"/>
                    </a:moveTo>
                    <a:lnTo>
                      <a:pt x="1" y="23948"/>
                    </a:lnTo>
                    <a:lnTo>
                      <a:pt x="171" y="23948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1" name="Google Shape;651;p20"/>
          <p:cNvGrpSpPr/>
          <p:nvPr/>
        </p:nvGrpSpPr>
        <p:grpSpPr>
          <a:xfrm>
            <a:off x="535300" y="6128350"/>
            <a:ext cx="1555700" cy="1026725"/>
            <a:chOff x="4607975" y="5301500"/>
            <a:chExt cx="1555700" cy="1026725"/>
          </a:xfrm>
        </p:grpSpPr>
        <p:sp>
          <p:nvSpPr>
            <p:cNvPr id="652" name="Google Shape;652;p20"/>
            <p:cNvSpPr/>
            <p:nvPr/>
          </p:nvSpPr>
          <p:spPr>
            <a:xfrm>
              <a:off x="4607975" y="5301500"/>
              <a:ext cx="1530100" cy="1026725"/>
            </a:xfrm>
            <a:custGeom>
              <a:avLst/>
              <a:gdLst/>
              <a:ahLst/>
              <a:cxnLst/>
              <a:rect l="l" t="t" r="r" b="b"/>
              <a:pathLst>
                <a:path w="61204" h="41069" extrusionOk="0">
                  <a:moveTo>
                    <a:pt x="60976" y="0"/>
                  </a:moveTo>
                  <a:cubicBezTo>
                    <a:pt x="60465" y="22639"/>
                    <a:pt x="42035" y="40727"/>
                    <a:pt x="19396" y="40841"/>
                  </a:cubicBezTo>
                  <a:lnTo>
                    <a:pt x="0" y="40841"/>
                  </a:lnTo>
                  <a:lnTo>
                    <a:pt x="0" y="41068"/>
                  </a:lnTo>
                  <a:lnTo>
                    <a:pt x="19396" y="41068"/>
                  </a:lnTo>
                  <a:cubicBezTo>
                    <a:pt x="42206" y="41011"/>
                    <a:pt x="60749" y="22753"/>
                    <a:pt x="612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0"/>
            <p:cNvSpPr/>
            <p:nvPr/>
          </p:nvSpPr>
          <p:spPr>
            <a:xfrm>
              <a:off x="6096825" y="5898575"/>
              <a:ext cx="66850" cy="58500"/>
            </a:xfrm>
            <a:custGeom>
              <a:avLst/>
              <a:gdLst/>
              <a:ahLst/>
              <a:cxnLst/>
              <a:rect l="l" t="t" r="r" b="b"/>
              <a:pathLst>
                <a:path w="2674" h="2340" extrusionOk="0">
                  <a:moveTo>
                    <a:pt x="1536" y="178"/>
                  </a:moveTo>
                  <a:lnTo>
                    <a:pt x="1536" y="235"/>
                  </a:lnTo>
                  <a:cubicBezTo>
                    <a:pt x="2048" y="235"/>
                    <a:pt x="2503" y="633"/>
                    <a:pt x="2503" y="1202"/>
                  </a:cubicBezTo>
                  <a:cubicBezTo>
                    <a:pt x="2465" y="1739"/>
                    <a:pt x="2012" y="2095"/>
                    <a:pt x="1547" y="2095"/>
                  </a:cubicBezTo>
                  <a:cubicBezTo>
                    <a:pt x="1323" y="2095"/>
                    <a:pt x="1096" y="2012"/>
                    <a:pt x="911" y="1827"/>
                  </a:cubicBezTo>
                  <a:cubicBezTo>
                    <a:pt x="285" y="1202"/>
                    <a:pt x="683" y="235"/>
                    <a:pt x="1536" y="178"/>
                  </a:cubicBezTo>
                  <a:close/>
                  <a:moveTo>
                    <a:pt x="1546" y="1"/>
                  </a:moveTo>
                  <a:cubicBezTo>
                    <a:pt x="1267" y="1"/>
                    <a:pt x="980" y="109"/>
                    <a:pt x="740" y="348"/>
                  </a:cubicBezTo>
                  <a:cubicBezTo>
                    <a:pt x="0" y="1088"/>
                    <a:pt x="512" y="2339"/>
                    <a:pt x="1536" y="2339"/>
                  </a:cubicBezTo>
                  <a:cubicBezTo>
                    <a:pt x="2162" y="2339"/>
                    <a:pt x="2674" y="1827"/>
                    <a:pt x="2674" y="1202"/>
                  </a:cubicBezTo>
                  <a:cubicBezTo>
                    <a:pt x="2674" y="471"/>
                    <a:pt x="2128" y="1"/>
                    <a:pt x="1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0"/>
            <p:cNvSpPr/>
            <p:nvPr/>
          </p:nvSpPr>
          <p:spPr>
            <a:xfrm>
              <a:off x="6132375" y="5301500"/>
              <a:ext cx="5700" cy="600100"/>
            </a:xfrm>
            <a:custGeom>
              <a:avLst/>
              <a:gdLst/>
              <a:ahLst/>
              <a:cxnLst/>
              <a:rect l="l" t="t" r="r" b="b"/>
              <a:pathLst>
                <a:path w="228" h="24004" extrusionOk="0">
                  <a:moveTo>
                    <a:pt x="0" y="0"/>
                  </a:moveTo>
                  <a:lnTo>
                    <a:pt x="0" y="24004"/>
                  </a:lnTo>
                  <a:lnTo>
                    <a:pt x="228" y="2400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5" name="Google Shape;655;p20"/>
          <p:cNvGrpSpPr/>
          <p:nvPr/>
        </p:nvGrpSpPr>
        <p:grpSpPr>
          <a:xfrm>
            <a:off x="1177200" y="5927138"/>
            <a:ext cx="405300" cy="1632850"/>
            <a:chOff x="6743300" y="5794925"/>
            <a:chExt cx="405300" cy="1632850"/>
          </a:xfrm>
        </p:grpSpPr>
        <p:sp>
          <p:nvSpPr>
            <p:cNvPr id="656" name="Google Shape;656;p20"/>
            <p:cNvSpPr/>
            <p:nvPr/>
          </p:nvSpPr>
          <p:spPr>
            <a:xfrm>
              <a:off x="7083150" y="64990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0"/>
            <p:cNvSpPr/>
            <p:nvPr/>
          </p:nvSpPr>
          <p:spPr>
            <a:xfrm>
              <a:off x="7083150" y="632267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0"/>
            <p:cNvSpPr/>
            <p:nvPr/>
          </p:nvSpPr>
          <p:spPr>
            <a:xfrm>
              <a:off x="7083550" y="6147700"/>
              <a:ext cx="57925" cy="48600"/>
            </a:xfrm>
            <a:custGeom>
              <a:avLst/>
              <a:gdLst/>
              <a:ahLst/>
              <a:cxnLst/>
              <a:rect l="l" t="t" r="r" b="b"/>
              <a:pathLst>
                <a:path w="2317" h="1944" extrusionOk="0">
                  <a:moveTo>
                    <a:pt x="1281" y="1"/>
                  </a:moveTo>
                  <a:cubicBezTo>
                    <a:pt x="417" y="1"/>
                    <a:pt x="1" y="1043"/>
                    <a:pt x="610" y="1653"/>
                  </a:cubicBezTo>
                  <a:cubicBezTo>
                    <a:pt x="812" y="1854"/>
                    <a:pt x="1055" y="1944"/>
                    <a:pt x="1294" y="1944"/>
                  </a:cubicBezTo>
                  <a:cubicBezTo>
                    <a:pt x="1795" y="1944"/>
                    <a:pt x="2278" y="1548"/>
                    <a:pt x="2317" y="970"/>
                  </a:cubicBezTo>
                  <a:cubicBezTo>
                    <a:pt x="2317" y="401"/>
                    <a:pt x="1862" y="3"/>
                    <a:pt x="1350" y="3"/>
                  </a:cubicBezTo>
                  <a:cubicBezTo>
                    <a:pt x="1327" y="2"/>
                    <a:pt x="1304" y="1"/>
                    <a:pt x="12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0"/>
            <p:cNvSpPr/>
            <p:nvPr/>
          </p:nvSpPr>
          <p:spPr>
            <a:xfrm>
              <a:off x="7083150" y="59714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0"/>
            <p:cNvSpPr/>
            <p:nvPr/>
          </p:nvSpPr>
          <p:spPr>
            <a:xfrm>
              <a:off x="7091675" y="579492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012" y="1"/>
                  </a:moveTo>
                  <a:cubicBezTo>
                    <a:pt x="497" y="1"/>
                    <a:pt x="1" y="396"/>
                    <a:pt x="1" y="974"/>
                  </a:cubicBezTo>
                  <a:cubicBezTo>
                    <a:pt x="1" y="1543"/>
                    <a:pt x="456" y="1941"/>
                    <a:pt x="1025" y="1941"/>
                  </a:cubicBezTo>
                  <a:cubicBezTo>
                    <a:pt x="1878" y="1941"/>
                    <a:pt x="2276" y="918"/>
                    <a:pt x="1707" y="292"/>
                  </a:cubicBezTo>
                  <a:cubicBezTo>
                    <a:pt x="1506" y="90"/>
                    <a:pt x="1257" y="1"/>
                    <a:pt x="10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0"/>
            <p:cNvSpPr/>
            <p:nvPr/>
          </p:nvSpPr>
          <p:spPr>
            <a:xfrm>
              <a:off x="7083150" y="737925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7" y="1941"/>
                    <a:pt x="1322" y="1941"/>
                  </a:cubicBezTo>
                  <a:cubicBezTo>
                    <a:pt x="1836" y="1941"/>
                    <a:pt x="2333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0"/>
            <p:cNvSpPr/>
            <p:nvPr/>
          </p:nvSpPr>
          <p:spPr>
            <a:xfrm>
              <a:off x="7083150" y="720290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0"/>
            <p:cNvSpPr/>
            <p:nvPr/>
          </p:nvSpPr>
          <p:spPr>
            <a:xfrm>
              <a:off x="7083150" y="7026575"/>
              <a:ext cx="58325" cy="48900"/>
            </a:xfrm>
            <a:custGeom>
              <a:avLst/>
              <a:gdLst/>
              <a:ahLst/>
              <a:cxnLst/>
              <a:rect l="l" t="t" r="r" b="b"/>
              <a:pathLst>
                <a:path w="2333" h="1956" extrusionOk="0">
                  <a:moveTo>
                    <a:pt x="1366" y="1"/>
                  </a:moveTo>
                  <a:cubicBezTo>
                    <a:pt x="456" y="1"/>
                    <a:pt x="1" y="1024"/>
                    <a:pt x="626" y="1650"/>
                  </a:cubicBezTo>
                  <a:cubicBezTo>
                    <a:pt x="837" y="1861"/>
                    <a:pt x="1093" y="1956"/>
                    <a:pt x="1343" y="1956"/>
                  </a:cubicBezTo>
                  <a:cubicBezTo>
                    <a:pt x="1832" y="1956"/>
                    <a:pt x="2295" y="1590"/>
                    <a:pt x="2333" y="1024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0"/>
            <p:cNvSpPr/>
            <p:nvPr/>
          </p:nvSpPr>
          <p:spPr>
            <a:xfrm>
              <a:off x="7083150" y="6850250"/>
              <a:ext cx="58325" cy="49325"/>
            </a:xfrm>
            <a:custGeom>
              <a:avLst/>
              <a:gdLst/>
              <a:ahLst/>
              <a:cxnLst/>
              <a:rect l="l" t="t" r="r" b="b"/>
              <a:pathLst>
                <a:path w="2333" h="1973" extrusionOk="0">
                  <a:moveTo>
                    <a:pt x="1366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7" y="1890"/>
                    <a:pt x="1070" y="1972"/>
                    <a:pt x="1308" y="1972"/>
                  </a:cubicBezTo>
                  <a:cubicBezTo>
                    <a:pt x="1810" y="1972"/>
                    <a:pt x="2294" y="1603"/>
                    <a:pt x="2333" y="1024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0"/>
            <p:cNvSpPr/>
            <p:nvPr/>
          </p:nvSpPr>
          <p:spPr>
            <a:xfrm>
              <a:off x="7083150" y="66753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10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0"/>
            <p:cNvSpPr/>
            <p:nvPr/>
          </p:nvSpPr>
          <p:spPr>
            <a:xfrm>
              <a:off x="6913925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0"/>
            <p:cNvSpPr/>
            <p:nvPr/>
          </p:nvSpPr>
          <p:spPr>
            <a:xfrm>
              <a:off x="6913925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0"/>
            <p:cNvSpPr/>
            <p:nvPr/>
          </p:nvSpPr>
          <p:spPr>
            <a:xfrm>
              <a:off x="6914300" y="6147700"/>
              <a:ext cx="56525" cy="48600"/>
            </a:xfrm>
            <a:custGeom>
              <a:avLst/>
              <a:gdLst/>
              <a:ahLst/>
              <a:cxnLst/>
              <a:rect l="l" t="t" r="r" b="b"/>
              <a:pathLst>
                <a:path w="2261" h="1944" extrusionOk="0">
                  <a:moveTo>
                    <a:pt x="1226" y="1"/>
                  </a:moveTo>
                  <a:cubicBezTo>
                    <a:pt x="364" y="1"/>
                    <a:pt x="0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0"/>
            <p:cNvSpPr/>
            <p:nvPr/>
          </p:nvSpPr>
          <p:spPr>
            <a:xfrm>
              <a:off x="6913925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0"/>
            <p:cNvSpPr/>
            <p:nvPr/>
          </p:nvSpPr>
          <p:spPr>
            <a:xfrm>
              <a:off x="6921050" y="579492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025" y="1"/>
                  </a:moveTo>
                  <a:cubicBezTo>
                    <a:pt x="527" y="1"/>
                    <a:pt x="57" y="396"/>
                    <a:pt x="57" y="974"/>
                  </a:cubicBezTo>
                  <a:cubicBezTo>
                    <a:pt x="0" y="1543"/>
                    <a:pt x="455" y="1941"/>
                    <a:pt x="1024" y="1941"/>
                  </a:cubicBezTo>
                  <a:cubicBezTo>
                    <a:pt x="1877" y="1941"/>
                    <a:pt x="2332" y="918"/>
                    <a:pt x="1707" y="292"/>
                  </a:cubicBezTo>
                  <a:cubicBezTo>
                    <a:pt x="1505" y="90"/>
                    <a:pt x="1262" y="1"/>
                    <a:pt x="1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0"/>
            <p:cNvSpPr/>
            <p:nvPr/>
          </p:nvSpPr>
          <p:spPr>
            <a:xfrm>
              <a:off x="6913925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0"/>
            <p:cNvSpPr/>
            <p:nvPr/>
          </p:nvSpPr>
          <p:spPr>
            <a:xfrm>
              <a:off x="6913925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0"/>
            <p:cNvSpPr/>
            <p:nvPr/>
          </p:nvSpPr>
          <p:spPr>
            <a:xfrm>
              <a:off x="6913925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9" y="1"/>
                  </a:moveTo>
                  <a:cubicBezTo>
                    <a:pt x="399" y="1"/>
                    <a:pt x="1" y="1024"/>
                    <a:pt x="570" y="1650"/>
                  </a:cubicBezTo>
                  <a:cubicBezTo>
                    <a:pt x="781" y="1861"/>
                    <a:pt x="1037" y="1956"/>
                    <a:pt x="1286" y="1956"/>
                  </a:cubicBezTo>
                  <a:cubicBezTo>
                    <a:pt x="1776" y="1956"/>
                    <a:pt x="2238" y="1590"/>
                    <a:pt x="2276" y="1024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0"/>
            <p:cNvSpPr/>
            <p:nvPr/>
          </p:nvSpPr>
          <p:spPr>
            <a:xfrm>
              <a:off x="6913925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9" y="0"/>
                  </a:moveTo>
                  <a:cubicBezTo>
                    <a:pt x="399" y="0"/>
                    <a:pt x="1" y="1081"/>
                    <a:pt x="570" y="1707"/>
                  </a:cubicBezTo>
                  <a:cubicBezTo>
                    <a:pt x="771" y="1890"/>
                    <a:pt x="1019" y="1972"/>
                    <a:pt x="1263" y="1972"/>
                  </a:cubicBezTo>
                  <a:cubicBezTo>
                    <a:pt x="1778" y="1972"/>
                    <a:pt x="2276" y="1603"/>
                    <a:pt x="2276" y="1024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0"/>
            <p:cNvSpPr/>
            <p:nvPr/>
          </p:nvSpPr>
          <p:spPr>
            <a:xfrm>
              <a:off x="6913925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0"/>
            <p:cNvSpPr/>
            <p:nvPr/>
          </p:nvSpPr>
          <p:spPr>
            <a:xfrm>
              <a:off x="6743300" y="64990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0"/>
            <p:cNvSpPr/>
            <p:nvPr/>
          </p:nvSpPr>
          <p:spPr>
            <a:xfrm>
              <a:off x="6743300" y="632267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0"/>
            <p:cNvSpPr/>
            <p:nvPr/>
          </p:nvSpPr>
          <p:spPr>
            <a:xfrm>
              <a:off x="6743650" y="6147700"/>
              <a:ext cx="56550" cy="48600"/>
            </a:xfrm>
            <a:custGeom>
              <a:avLst/>
              <a:gdLst/>
              <a:ahLst/>
              <a:cxnLst/>
              <a:rect l="l" t="t" r="r" b="b"/>
              <a:pathLst>
                <a:path w="2262" h="1944" extrusionOk="0">
                  <a:moveTo>
                    <a:pt x="1226" y="1"/>
                  </a:moveTo>
                  <a:cubicBezTo>
                    <a:pt x="365" y="1"/>
                    <a:pt x="1" y="1043"/>
                    <a:pt x="555" y="1653"/>
                  </a:cubicBezTo>
                  <a:cubicBezTo>
                    <a:pt x="756" y="1854"/>
                    <a:pt x="1005" y="1944"/>
                    <a:pt x="1250" y="1944"/>
                  </a:cubicBezTo>
                  <a:cubicBezTo>
                    <a:pt x="1765" y="1944"/>
                    <a:pt x="2261" y="1548"/>
                    <a:pt x="2261" y="970"/>
                  </a:cubicBezTo>
                  <a:cubicBezTo>
                    <a:pt x="2261" y="401"/>
                    <a:pt x="1806" y="3"/>
                    <a:pt x="1294" y="3"/>
                  </a:cubicBezTo>
                  <a:cubicBezTo>
                    <a:pt x="1271" y="2"/>
                    <a:pt x="1248" y="1"/>
                    <a:pt x="1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0"/>
            <p:cNvSpPr/>
            <p:nvPr/>
          </p:nvSpPr>
          <p:spPr>
            <a:xfrm>
              <a:off x="6743300" y="59714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0"/>
            <p:cNvSpPr/>
            <p:nvPr/>
          </p:nvSpPr>
          <p:spPr>
            <a:xfrm>
              <a:off x="6751825" y="57949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968" y="1"/>
                  </a:moveTo>
                  <a:cubicBezTo>
                    <a:pt x="471" y="1"/>
                    <a:pt x="0" y="396"/>
                    <a:pt x="0" y="974"/>
                  </a:cubicBezTo>
                  <a:cubicBezTo>
                    <a:pt x="0" y="1543"/>
                    <a:pt x="399" y="1941"/>
                    <a:pt x="967" y="1941"/>
                  </a:cubicBezTo>
                  <a:cubicBezTo>
                    <a:pt x="1821" y="1941"/>
                    <a:pt x="2276" y="918"/>
                    <a:pt x="1650" y="292"/>
                  </a:cubicBezTo>
                  <a:cubicBezTo>
                    <a:pt x="1448" y="90"/>
                    <a:pt x="1205" y="1"/>
                    <a:pt x="9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0"/>
            <p:cNvSpPr/>
            <p:nvPr/>
          </p:nvSpPr>
          <p:spPr>
            <a:xfrm>
              <a:off x="6743300" y="737925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398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0"/>
            <p:cNvSpPr/>
            <p:nvPr/>
          </p:nvSpPr>
          <p:spPr>
            <a:xfrm>
              <a:off x="6743300" y="720290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0"/>
            <p:cNvSpPr/>
            <p:nvPr/>
          </p:nvSpPr>
          <p:spPr>
            <a:xfrm>
              <a:off x="6743300" y="7026575"/>
              <a:ext cx="56900" cy="48900"/>
            </a:xfrm>
            <a:custGeom>
              <a:avLst/>
              <a:gdLst/>
              <a:ahLst/>
              <a:cxnLst/>
              <a:rect l="l" t="t" r="r" b="b"/>
              <a:pathLst>
                <a:path w="2276" h="1956" extrusionOk="0">
                  <a:moveTo>
                    <a:pt x="1308" y="1"/>
                  </a:moveTo>
                  <a:cubicBezTo>
                    <a:pt x="455" y="1"/>
                    <a:pt x="0" y="1024"/>
                    <a:pt x="569" y="1650"/>
                  </a:cubicBezTo>
                  <a:cubicBezTo>
                    <a:pt x="780" y="1861"/>
                    <a:pt x="1042" y="1956"/>
                    <a:pt x="1298" y="1956"/>
                  </a:cubicBezTo>
                  <a:cubicBezTo>
                    <a:pt x="1800" y="1956"/>
                    <a:pt x="2275" y="1590"/>
                    <a:pt x="2275" y="1024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0"/>
            <p:cNvSpPr/>
            <p:nvPr/>
          </p:nvSpPr>
          <p:spPr>
            <a:xfrm>
              <a:off x="6743300" y="6850250"/>
              <a:ext cx="56900" cy="49325"/>
            </a:xfrm>
            <a:custGeom>
              <a:avLst/>
              <a:gdLst/>
              <a:ahLst/>
              <a:cxnLst/>
              <a:rect l="l" t="t" r="r" b="b"/>
              <a:pathLst>
                <a:path w="2276" h="1973" extrusionOk="0">
                  <a:moveTo>
                    <a:pt x="1308" y="0"/>
                  </a:moveTo>
                  <a:cubicBezTo>
                    <a:pt x="398" y="0"/>
                    <a:pt x="0" y="1081"/>
                    <a:pt x="569" y="1707"/>
                  </a:cubicBezTo>
                  <a:cubicBezTo>
                    <a:pt x="770" y="1890"/>
                    <a:pt x="1018" y="1972"/>
                    <a:pt x="1262" y="1972"/>
                  </a:cubicBezTo>
                  <a:cubicBezTo>
                    <a:pt x="1778" y="1972"/>
                    <a:pt x="2275" y="1603"/>
                    <a:pt x="2275" y="1024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0"/>
            <p:cNvSpPr/>
            <p:nvPr/>
          </p:nvSpPr>
          <p:spPr>
            <a:xfrm>
              <a:off x="6743300" y="667532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398" y="1"/>
                    <a:pt x="0" y="1025"/>
                    <a:pt x="569" y="1650"/>
                  </a:cubicBezTo>
                  <a:cubicBezTo>
                    <a:pt x="770" y="1852"/>
                    <a:pt x="1019" y="1941"/>
                    <a:pt x="1264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6" name="Google Shape;686;p20"/>
          <p:cNvGrpSpPr/>
          <p:nvPr/>
        </p:nvGrpSpPr>
        <p:grpSpPr>
          <a:xfrm>
            <a:off x="9978863" y="6943950"/>
            <a:ext cx="746575" cy="400575"/>
            <a:chOff x="7806350" y="6499313"/>
            <a:chExt cx="746575" cy="400575"/>
          </a:xfrm>
        </p:grpSpPr>
        <p:sp>
          <p:nvSpPr>
            <p:cNvPr id="687" name="Google Shape;687;p20"/>
            <p:cNvSpPr/>
            <p:nvPr/>
          </p:nvSpPr>
          <p:spPr>
            <a:xfrm>
              <a:off x="848750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455" y="0"/>
                    <a:pt x="0" y="1081"/>
                    <a:pt x="626" y="1650"/>
                  </a:cubicBezTo>
                  <a:cubicBezTo>
                    <a:pt x="834" y="1858"/>
                    <a:pt x="1087" y="1953"/>
                    <a:pt x="1332" y="1953"/>
                  </a:cubicBezTo>
                  <a:cubicBezTo>
                    <a:pt x="1820" y="1953"/>
                    <a:pt x="2275" y="1574"/>
                    <a:pt x="2275" y="967"/>
                  </a:cubicBezTo>
                  <a:cubicBezTo>
                    <a:pt x="2275" y="455"/>
                    <a:pt x="1877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0"/>
            <p:cNvSpPr/>
            <p:nvPr/>
          </p:nvSpPr>
          <p:spPr>
            <a:xfrm>
              <a:off x="848750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7" y="1941"/>
                  </a:cubicBezTo>
                  <a:cubicBezTo>
                    <a:pt x="1805" y="1941"/>
                    <a:pt x="2275" y="1546"/>
                    <a:pt x="2275" y="968"/>
                  </a:cubicBezTo>
                  <a:cubicBezTo>
                    <a:pt x="2275" y="456"/>
                    <a:pt x="1877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0"/>
            <p:cNvSpPr/>
            <p:nvPr/>
          </p:nvSpPr>
          <p:spPr>
            <a:xfrm>
              <a:off x="84960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0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0"/>
            <p:cNvSpPr/>
            <p:nvPr/>
          </p:nvSpPr>
          <p:spPr>
            <a:xfrm>
              <a:off x="8316850" y="6851038"/>
              <a:ext cx="58325" cy="48850"/>
            </a:xfrm>
            <a:custGeom>
              <a:avLst/>
              <a:gdLst/>
              <a:ahLst/>
              <a:cxnLst/>
              <a:rect l="l" t="t" r="r" b="b"/>
              <a:pathLst>
                <a:path w="2333" h="1954" extrusionOk="0">
                  <a:moveTo>
                    <a:pt x="1309" y="0"/>
                  </a:moveTo>
                  <a:cubicBezTo>
                    <a:pt x="456" y="0"/>
                    <a:pt x="1" y="1081"/>
                    <a:pt x="626" y="1650"/>
                  </a:cubicBezTo>
                  <a:cubicBezTo>
                    <a:pt x="835" y="1858"/>
                    <a:pt x="1094" y="1953"/>
                    <a:pt x="1347" y="1953"/>
                  </a:cubicBezTo>
                  <a:cubicBezTo>
                    <a:pt x="1852" y="1953"/>
                    <a:pt x="2333" y="1574"/>
                    <a:pt x="2333" y="967"/>
                  </a:cubicBezTo>
                  <a:cubicBezTo>
                    <a:pt x="2333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0"/>
            <p:cNvSpPr/>
            <p:nvPr/>
          </p:nvSpPr>
          <p:spPr>
            <a:xfrm>
              <a:off x="8316850" y="6676113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7" y="1941"/>
                    <a:pt x="1322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0"/>
            <p:cNvSpPr/>
            <p:nvPr/>
          </p:nvSpPr>
          <p:spPr>
            <a:xfrm>
              <a:off x="8325375" y="6499313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970" y="1"/>
                  </a:moveTo>
                  <a:cubicBezTo>
                    <a:pt x="481" y="1"/>
                    <a:pt x="1" y="380"/>
                    <a:pt x="1" y="987"/>
                  </a:cubicBezTo>
                  <a:cubicBezTo>
                    <a:pt x="1" y="1499"/>
                    <a:pt x="456" y="1954"/>
                    <a:pt x="968" y="1954"/>
                  </a:cubicBezTo>
                  <a:cubicBezTo>
                    <a:pt x="1878" y="1954"/>
                    <a:pt x="2276" y="873"/>
                    <a:pt x="1650" y="304"/>
                  </a:cubicBezTo>
                  <a:cubicBezTo>
                    <a:pt x="1461" y="95"/>
                    <a:pt x="1214" y="1"/>
                    <a:pt x="9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0"/>
            <p:cNvSpPr/>
            <p:nvPr/>
          </p:nvSpPr>
          <p:spPr>
            <a:xfrm>
              <a:off x="8147625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9" y="0"/>
                    <a:pt x="1" y="1081"/>
                    <a:pt x="569" y="1650"/>
                  </a:cubicBezTo>
                  <a:cubicBezTo>
                    <a:pt x="778" y="1858"/>
                    <a:pt x="1037" y="1953"/>
                    <a:pt x="1290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0"/>
            <p:cNvSpPr/>
            <p:nvPr/>
          </p:nvSpPr>
          <p:spPr>
            <a:xfrm>
              <a:off x="8147625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9" y="1"/>
                    <a:pt x="1" y="1025"/>
                    <a:pt x="569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0"/>
            <p:cNvSpPr/>
            <p:nvPr/>
          </p:nvSpPr>
          <p:spPr>
            <a:xfrm>
              <a:off x="8154750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86" y="1"/>
                  </a:moveTo>
                  <a:cubicBezTo>
                    <a:pt x="480" y="1"/>
                    <a:pt x="0" y="380"/>
                    <a:pt x="0" y="987"/>
                  </a:cubicBezTo>
                  <a:cubicBezTo>
                    <a:pt x="0" y="1499"/>
                    <a:pt x="455" y="1954"/>
                    <a:pt x="1024" y="1954"/>
                  </a:cubicBezTo>
                  <a:cubicBezTo>
                    <a:pt x="1877" y="1954"/>
                    <a:pt x="2275" y="873"/>
                    <a:pt x="1707" y="304"/>
                  </a:cubicBezTo>
                  <a:cubicBezTo>
                    <a:pt x="1498" y="95"/>
                    <a:pt x="1239" y="1"/>
                    <a:pt x="9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0"/>
            <p:cNvSpPr/>
            <p:nvPr/>
          </p:nvSpPr>
          <p:spPr>
            <a:xfrm>
              <a:off x="7976975" y="6851038"/>
              <a:ext cx="56925" cy="48850"/>
            </a:xfrm>
            <a:custGeom>
              <a:avLst/>
              <a:gdLst/>
              <a:ahLst/>
              <a:cxnLst/>
              <a:rect l="l" t="t" r="r" b="b"/>
              <a:pathLst>
                <a:path w="2277" h="1954" extrusionOk="0">
                  <a:moveTo>
                    <a:pt x="1309" y="0"/>
                  </a:moveTo>
                  <a:cubicBezTo>
                    <a:pt x="399" y="0"/>
                    <a:pt x="1" y="1081"/>
                    <a:pt x="627" y="1650"/>
                  </a:cubicBezTo>
                  <a:cubicBezTo>
                    <a:pt x="816" y="1858"/>
                    <a:pt x="1063" y="1953"/>
                    <a:pt x="1307" y="1953"/>
                  </a:cubicBezTo>
                  <a:cubicBezTo>
                    <a:pt x="1796" y="1953"/>
                    <a:pt x="2276" y="1574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0"/>
            <p:cNvSpPr/>
            <p:nvPr/>
          </p:nvSpPr>
          <p:spPr>
            <a:xfrm>
              <a:off x="7976975" y="6676113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0"/>
            <p:cNvSpPr/>
            <p:nvPr/>
          </p:nvSpPr>
          <p:spPr>
            <a:xfrm>
              <a:off x="798552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5" y="1"/>
                    <a:pt x="0" y="380"/>
                    <a:pt x="0" y="987"/>
                  </a:cubicBezTo>
                  <a:cubicBezTo>
                    <a:pt x="0" y="1499"/>
                    <a:pt x="398" y="1954"/>
                    <a:pt x="967" y="1954"/>
                  </a:cubicBezTo>
                  <a:cubicBezTo>
                    <a:pt x="1820" y="1954"/>
                    <a:pt x="2275" y="873"/>
                    <a:pt x="1650" y="304"/>
                  </a:cubicBezTo>
                  <a:cubicBezTo>
                    <a:pt x="1441" y="95"/>
                    <a:pt x="1188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0"/>
            <p:cNvSpPr/>
            <p:nvPr/>
          </p:nvSpPr>
          <p:spPr>
            <a:xfrm>
              <a:off x="7806350" y="6851038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1309" y="0"/>
                  </a:moveTo>
                  <a:cubicBezTo>
                    <a:pt x="398" y="0"/>
                    <a:pt x="0" y="1081"/>
                    <a:pt x="626" y="1650"/>
                  </a:cubicBezTo>
                  <a:cubicBezTo>
                    <a:pt x="816" y="1858"/>
                    <a:pt x="1062" y="1953"/>
                    <a:pt x="1306" y="1953"/>
                  </a:cubicBezTo>
                  <a:cubicBezTo>
                    <a:pt x="1795" y="1953"/>
                    <a:pt x="2275" y="1574"/>
                    <a:pt x="2275" y="967"/>
                  </a:cubicBezTo>
                  <a:cubicBezTo>
                    <a:pt x="2275" y="455"/>
                    <a:pt x="1820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0"/>
            <p:cNvSpPr/>
            <p:nvPr/>
          </p:nvSpPr>
          <p:spPr>
            <a:xfrm>
              <a:off x="7806350" y="6676113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398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0"/>
            <p:cNvSpPr/>
            <p:nvPr/>
          </p:nvSpPr>
          <p:spPr>
            <a:xfrm>
              <a:off x="7814875" y="6499313"/>
              <a:ext cx="56900" cy="48850"/>
            </a:xfrm>
            <a:custGeom>
              <a:avLst/>
              <a:gdLst/>
              <a:ahLst/>
              <a:cxnLst/>
              <a:rect l="l" t="t" r="r" b="b"/>
              <a:pathLst>
                <a:path w="2276" h="1954" extrusionOk="0">
                  <a:moveTo>
                    <a:pt x="944" y="1"/>
                  </a:moveTo>
                  <a:cubicBezTo>
                    <a:pt x="456" y="1"/>
                    <a:pt x="1" y="380"/>
                    <a:pt x="1" y="987"/>
                  </a:cubicBezTo>
                  <a:cubicBezTo>
                    <a:pt x="1" y="1499"/>
                    <a:pt x="399" y="1954"/>
                    <a:pt x="968" y="1954"/>
                  </a:cubicBezTo>
                  <a:cubicBezTo>
                    <a:pt x="1821" y="1954"/>
                    <a:pt x="2276" y="873"/>
                    <a:pt x="1650" y="304"/>
                  </a:cubicBezTo>
                  <a:cubicBezTo>
                    <a:pt x="1442" y="95"/>
                    <a:pt x="1189" y="1"/>
                    <a:pt x="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2" name="Google Shape;702;p20"/>
          <p:cNvGrpSpPr/>
          <p:nvPr/>
        </p:nvGrpSpPr>
        <p:grpSpPr>
          <a:xfrm>
            <a:off x="8571375" y="5242381"/>
            <a:ext cx="568850" cy="1103675"/>
            <a:chOff x="3221775" y="6410750"/>
            <a:chExt cx="568850" cy="1103675"/>
          </a:xfrm>
        </p:grpSpPr>
        <p:sp>
          <p:nvSpPr>
            <p:cNvPr id="703" name="Google Shape;703;p20"/>
            <p:cNvSpPr/>
            <p:nvPr/>
          </p:nvSpPr>
          <p:spPr>
            <a:xfrm>
              <a:off x="3733700" y="65870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0"/>
            <p:cNvSpPr/>
            <p:nvPr/>
          </p:nvSpPr>
          <p:spPr>
            <a:xfrm>
              <a:off x="3733700" y="6410750"/>
              <a:ext cx="56925" cy="49000"/>
            </a:xfrm>
            <a:custGeom>
              <a:avLst/>
              <a:gdLst/>
              <a:ahLst/>
              <a:cxnLst/>
              <a:rect l="l" t="t" r="r" b="b"/>
              <a:pathLst>
                <a:path w="2277" h="1960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0"/>
            <p:cNvSpPr/>
            <p:nvPr/>
          </p:nvSpPr>
          <p:spPr>
            <a:xfrm>
              <a:off x="3733700" y="7465900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0"/>
            <p:cNvSpPr/>
            <p:nvPr/>
          </p:nvSpPr>
          <p:spPr>
            <a:xfrm>
              <a:off x="3733700" y="7290975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25"/>
                    <a:pt x="570" y="1650"/>
                  </a:cubicBezTo>
                  <a:cubicBezTo>
                    <a:pt x="771" y="1852"/>
                    <a:pt x="1020" y="1941"/>
                    <a:pt x="1265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399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0"/>
            <p:cNvSpPr/>
            <p:nvPr/>
          </p:nvSpPr>
          <p:spPr>
            <a:xfrm>
              <a:off x="3733700" y="7114650"/>
              <a:ext cx="56925" cy="48550"/>
            </a:xfrm>
            <a:custGeom>
              <a:avLst/>
              <a:gdLst/>
              <a:ahLst/>
              <a:cxnLst/>
              <a:rect l="l" t="t" r="r" b="b"/>
              <a:pathLst>
                <a:path w="2277" h="1942" extrusionOk="0">
                  <a:moveTo>
                    <a:pt x="1309" y="1"/>
                  </a:moveTo>
                  <a:cubicBezTo>
                    <a:pt x="399" y="1"/>
                    <a:pt x="1" y="1081"/>
                    <a:pt x="627" y="1650"/>
                  </a:cubicBezTo>
                  <a:cubicBezTo>
                    <a:pt x="810" y="1852"/>
                    <a:pt x="1046" y="1941"/>
                    <a:pt x="1283" y="1941"/>
                  </a:cubicBezTo>
                  <a:cubicBezTo>
                    <a:pt x="1780" y="1941"/>
                    <a:pt x="2276" y="1546"/>
                    <a:pt x="2276" y="968"/>
                  </a:cubicBezTo>
                  <a:cubicBezTo>
                    <a:pt x="2276" y="456"/>
                    <a:pt x="1821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0"/>
            <p:cNvSpPr/>
            <p:nvPr/>
          </p:nvSpPr>
          <p:spPr>
            <a:xfrm>
              <a:off x="3733700" y="6938325"/>
              <a:ext cx="56925" cy="49275"/>
            </a:xfrm>
            <a:custGeom>
              <a:avLst/>
              <a:gdLst/>
              <a:ahLst/>
              <a:cxnLst/>
              <a:rect l="l" t="t" r="r" b="b"/>
              <a:pathLst>
                <a:path w="2277" h="1971" extrusionOk="0">
                  <a:moveTo>
                    <a:pt x="1309" y="0"/>
                  </a:moveTo>
                  <a:cubicBezTo>
                    <a:pt x="399" y="0"/>
                    <a:pt x="1" y="1081"/>
                    <a:pt x="627" y="1707"/>
                  </a:cubicBezTo>
                  <a:cubicBezTo>
                    <a:pt x="807" y="1888"/>
                    <a:pt x="1040" y="1971"/>
                    <a:pt x="1273" y="1971"/>
                  </a:cubicBezTo>
                  <a:cubicBezTo>
                    <a:pt x="1773" y="1971"/>
                    <a:pt x="2276" y="1588"/>
                    <a:pt x="2276" y="967"/>
                  </a:cubicBezTo>
                  <a:cubicBezTo>
                    <a:pt x="2276" y="455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0"/>
            <p:cNvSpPr/>
            <p:nvPr/>
          </p:nvSpPr>
          <p:spPr>
            <a:xfrm>
              <a:off x="3733700" y="6763425"/>
              <a:ext cx="56925" cy="48525"/>
            </a:xfrm>
            <a:custGeom>
              <a:avLst/>
              <a:gdLst/>
              <a:ahLst/>
              <a:cxnLst/>
              <a:rect l="l" t="t" r="r" b="b"/>
              <a:pathLst>
                <a:path w="2277" h="1941" extrusionOk="0">
                  <a:moveTo>
                    <a:pt x="1309" y="0"/>
                  </a:moveTo>
                  <a:cubicBezTo>
                    <a:pt x="399" y="0"/>
                    <a:pt x="1" y="1024"/>
                    <a:pt x="570" y="1650"/>
                  </a:cubicBezTo>
                  <a:cubicBezTo>
                    <a:pt x="771" y="1851"/>
                    <a:pt x="1020" y="1941"/>
                    <a:pt x="1265" y="1941"/>
                  </a:cubicBezTo>
                  <a:cubicBezTo>
                    <a:pt x="1780" y="1941"/>
                    <a:pt x="2276" y="1545"/>
                    <a:pt x="2276" y="967"/>
                  </a:cubicBezTo>
                  <a:cubicBezTo>
                    <a:pt x="2276" y="398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0"/>
            <p:cNvSpPr/>
            <p:nvPr/>
          </p:nvSpPr>
          <p:spPr>
            <a:xfrm>
              <a:off x="35630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0"/>
            <p:cNvSpPr/>
            <p:nvPr/>
          </p:nvSpPr>
          <p:spPr>
            <a:xfrm>
              <a:off x="35630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8" y="0"/>
                  </a:moveTo>
                  <a:cubicBezTo>
                    <a:pt x="398" y="0"/>
                    <a:pt x="0" y="1081"/>
                    <a:pt x="626" y="1707"/>
                  </a:cubicBezTo>
                  <a:cubicBezTo>
                    <a:pt x="818" y="1881"/>
                    <a:pt x="1047" y="1959"/>
                    <a:pt x="1272" y="1959"/>
                  </a:cubicBezTo>
                  <a:cubicBezTo>
                    <a:pt x="1783" y="1959"/>
                    <a:pt x="2275" y="1559"/>
                    <a:pt x="2275" y="967"/>
                  </a:cubicBezTo>
                  <a:cubicBezTo>
                    <a:pt x="2275" y="456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0"/>
            <p:cNvSpPr/>
            <p:nvPr/>
          </p:nvSpPr>
          <p:spPr>
            <a:xfrm>
              <a:off x="35630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0"/>
            <p:cNvSpPr/>
            <p:nvPr/>
          </p:nvSpPr>
          <p:spPr>
            <a:xfrm>
              <a:off x="35630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399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0"/>
            <p:cNvSpPr/>
            <p:nvPr/>
          </p:nvSpPr>
          <p:spPr>
            <a:xfrm>
              <a:off x="35630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8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09" y="1852"/>
                    <a:pt x="1046" y="1941"/>
                    <a:pt x="1282" y="1941"/>
                  </a:cubicBezTo>
                  <a:cubicBezTo>
                    <a:pt x="1779" y="1941"/>
                    <a:pt x="2275" y="1546"/>
                    <a:pt x="2275" y="968"/>
                  </a:cubicBezTo>
                  <a:cubicBezTo>
                    <a:pt x="2275" y="456"/>
                    <a:pt x="1820" y="1"/>
                    <a:pt x="13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0"/>
            <p:cNvSpPr/>
            <p:nvPr/>
          </p:nvSpPr>
          <p:spPr>
            <a:xfrm>
              <a:off x="35630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8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07" y="1888"/>
                    <a:pt x="1039" y="1971"/>
                    <a:pt x="1272" y="1971"/>
                  </a:cubicBezTo>
                  <a:cubicBezTo>
                    <a:pt x="1773" y="1971"/>
                    <a:pt x="2275" y="1588"/>
                    <a:pt x="2275" y="967"/>
                  </a:cubicBezTo>
                  <a:cubicBezTo>
                    <a:pt x="2275" y="455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0"/>
            <p:cNvSpPr/>
            <p:nvPr/>
          </p:nvSpPr>
          <p:spPr>
            <a:xfrm>
              <a:off x="35630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8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09" y="1851"/>
                    <a:pt x="1046" y="1941"/>
                    <a:pt x="1282" y="1941"/>
                  </a:cubicBezTo>
                  <a:cubicBezTo>
                    <a:pt x="1779" y="1941"/>
                    <a:pt x="2275" y="1545"/>
                    <a:pt x="2275" y="967"/>
                  </a:cubicBezTo>
                  <a:cubicBezTo>
                    <a:pt x="2275" y="398"/>
                    <a:pt x="1820" y="0"/>
                    <a:pt x="13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0"/>
            <p:cNvSpPr/>
            <p:nvPr/>
          </p:nvSpPr>
          <p:spPr>
            <a:xfrm>
              <a:off x="3392425" y="65870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0"/>
            <p:cNvSpPr/>
            <p:nvPr/>
          </p:nvSpPr>
          <p:spPr>
            <a:xfrm>
              <a:off x="3392425" y="64107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5" y="1941"/>
                    <a:pt x="2276" y="1546"/>
                    <a:pt x="2276" y="967"/>
                  </a:cubicBezTo>
                  <a:cubicBezTo>
                    <a:pt x="2276" y="456"/>
                    <a:pt x="1878" y="57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0"/>
            <p:cNvSpPr/>
            <p:nvPr/>
          </p:nvSpPr>
          <p:spPr>
            <a:xfrm>
              <a:off x="3392425" y="7465900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0"/>
            <p:cNvSpPr/>
            <p:nvPr/>
          </p:nvSpPr>
          <p:spPr>
            <a:xfrm>
              <a:off x="3392425" y="7290975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25"/>
                    <a:pt x="626" y="1650"/>
                  </a:cubicBezTo>
                  <a:cubicBezTo>
                    <a:pt x="828" y="1852"/>
                    <a:pt x="1071" y="1941"/>
                    <a:pt x="1309" y="1941"/>
                  </a:cubicBezTo>
                  <a:cubicBezTo>
                    <a:pt x="1811" y="1941"/>
                    <a:pt x="2294" y="1546"/>
                    <a:pt x="2333" y="968"/>
                  </a:cubicBezTo>
                  <a:cubicBezTo>
                    <a:pt x="2333" y="399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0"/>
            <p:cNvSpPr/>
            <p:nvPr/>
          </p:nvSpPr>
          <p:spPr>
            <a:xfrm>
              <a:off x="3392425" y="7114650"/>
              <a:ext cx="58325" cy="48550"/>
            </a:xfrm>
            <a:custGeom>
              <a:avLst/>
              <a:gdLst/>
              <a:ahLst/>
              <a:cxnLst/>
              <a:rect l="l" t="t" r="r" b="b"/>
              <a:pathLst>
                <a:path w="2333" h="1942" extrusionOk="0">
                  <a:moveTo>
                    <a:pt x="1366" y="1"/>
                  </a:moveTo>
                  <a:cubicBezTo>
                    <a:pt x="455" y="1"/>
                    <a:pt x="0" y="1081"/>
                    <a:pt x="626" y="1650"/>
                  </a:cubicBezTo>
                  <a:cubicBezTo>
                    <a:pt x="828" y="1852"/>
                    <a:pt x="1077" y="1941"/>
                    <a:pt x="1321" y="1941"/>
                  </a:cubicBezTo>
                  <a:cubicBezTo>
                    <a:pt x="1836" y="1941"/>
                    <a:pt x="2333" y="1546"/>
                    <a:pt x="2333" y="968"/>
                  </a:cubicBezTo>
                  <a:cubicBezTo>
                    <a:pt x="2333" y="456"/>
                    <a:pt x="1878" y="1"/>
                    <a:pt x="1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0"/>
            <p:cNvSpPr/>
            <p:nvPr/>
          </p:nvSpPr>
          <p:spPr>
            <a:xfrm>
              <a:off x="3392425" y="6938325"/>
              <a:ext cx="58325" cy="49275"/>
            </a:xfrm>
            <a:custGeom>
              <a:avLst/>
              <a:gdLst/>
              <a:ahLst/>
              <a:cxnLst/>
              <a:rect l="l" t="t" r="r" b="b"/>
              <a:pathLst>
                <a:path w="2333" h="1971" extrusionOk="0">
                  <a:moveTo>
                    <a:pt x="1366" y="0"/>
                  </a:moveTo>
                  <a:cubicBezTo>
                    <a:pt x="455" y="0"/>
                    <a:pt x="0" y="1081"/>
                    <a:pt x="626" y="1707"/>
                  </a:cubicBezTo>
                  <a:cubicBezTo>
                    <a:pt x="825" y="1888"/>
                    <a:pt x="1070" y="1971"/>
                    <a:pt x="1311" y="1971"/>
                  </a:cubicBezTo>
                  <a:cubicBezTo>
                    <a:pt x="1830" y="1971"/>
                    <a:pt x="2333" y="1588"/>
                    <a:pt x="2333" y="967"/>
                  </a:cubicBezTo>
                  <a:cubicBezTo>
                    <a:pt x="2333" y="455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0"/>
            <p:cNvSpPr/>
            <p:nvPr/>
          </p:nvSpPr>
          <p:spPr>
            <a:xfrm>
              <a:off x="3392425" y="6763425"/>
              <a:ext cx="58325" cy="48525"/>
            </a:xfrm>
            <a:custGeom>
              <a:avLst/>
              <a:gdLst/>
              <a:ahLst/>
              <a:cxnLst/>
              <a:rect l="l" t="t" r="r" b="b"/>
              <a:pathLst>
                <a:path w="2333" h="1941" extrusionOk="0">
                  <a:moveTo>
                    <a:pt x="1366" y="0"/>
                  </a:moveTo>
                  <a:cubicBezTo>
                    <a:pt x="455" y="0"/>
                    <a:pt x="0" y="1024"/>
                    <a:pt x="626" y="1650"/>
                  </a:cubicBezTo>
                  <a:cubicBezTo>
                    <a:pt x="828" y="1851"/>
                    <a:pt x="1071" y="1941"/>
                    <a:pt x="1309" y="1941"/>
                  </a:cubicBezTo>
                  <a:cubicBezTo>
                    <a:pt x="1811" y="1941"/>
                    <a:pt x="2294" y="1545"/>
                    <a:pt x="2333" y="967"/>
                  </a:cubicBezTo>
                  <a:cubicBezTo>
                    <a:pt x="2333" y="398"/>
                    <a:pt x="1878" y="0"/>
                    <a:pt x="13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0"/>
            <p:cNvSpPr/>
            <p:nvPr/>
          </p:nvSpPr>
          <p:spPr>
            <a:xfrm>
              <a:off x="3221775" y="65870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0"/>
            <p:cNvSpPr/>
            <p:nvPr/>
          </p:nvSpPr>
          <p:spPr>
            <a:xfrm>
              <a:off x="3221775" y="6410750"/>
              <a:ext cx="56900" cy="49000"/>
            </a:xfrm>
            <a:custGeom>
              <a:avLst/>
              <a:gdLst/>
              <a:ahLst/>
              <a:cxnLst/>
              <a:rect l="l" t="t" r="r" b="b"/>
              <a:pathLst>
                <a:path w="2276" h="1960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18" y="1881"/>
                    <a:pt x="1047" y="1959"/>
                    <a:pt x="1273" y="1959"/>
                  </a:cubicBezTo>
                  <a:cubicBezTo>
                    <a:pt x="1784" y="1959"/>
                    <a:pt x="2276" y="1559"/>
                    <a:pt x="2276" y="967"/>
                  </a:cubicBezTo>
                  <a:cubicBezTo>
                    <a:pt x="2276" y="456"/>
                    <a:pt x="1821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0"/>
            <p:cNvSpPr/>
            <p:nvPr/>
          </p:nvSpPr>
          <p:spPr>
            <a:xfrm>
              <a:off x="3221775" y="7465900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0"/>
            <p:cNvSpPr/>
            <p:nvPr/>
          </p:nvSpPr>
          <p:spPr>
            <a:xfrm>
              <a:off x="3221775" y="7290975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25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399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0"/>
            <p:cNvSpPr/>
            <p:nvPr/>
          </p:nvSpPr>
          <p:spPr>
            <a:xfrm>
              <a:off x="3221775" y="7114650"/>
              <a:ext cx="56900" cy="48550"/>
            </a:xfrm>
            <a:custGeom>
              <a:avLst/>
              <a:gdLst/>
              <a:ahLst/>
              <a:cxnLst/>
              <a:rect l="l" t="t" r="r" b="b"/>
              <a:pathLst>
                <a:path w="2276" h="1942" extrusionOk="0">
                  <a:moveTo>
                    <a:pt x="1309" y="1"/>
                  </a:moveTo>
                  <a:cubicBezTo>
                    <a:pt x="456" y="1"/>
                    <a:pt x="1" y="1081"/>
                    <a:pt x="626" y="1650"/>
                  </a:cubicBezTo>
                  <a:cubicBezTo>
                    <a:pt x="828" y="1852"/>
                    <a:pt x="1071" y="1941"/>
                    <a:pt x="1308" y="1941"/>
                  </a:cubicBezTo>
                  <a:cubicBezTo>
                    <a:pt x="1806" y="1941"/>
                    <a:pt x="2276" y="1546"/>
                    <a:pt x="2276" y="968"/>
                  </a:cubicBezTo>
                  <a:cubicBezTo>
                    <a:pt x="2276" y="456"/>
                    <a:pt x="1878" y="1"/>
                    <a:pt x="13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0"/>
            <p:cNvSpPr/>
            <p:nvPr/>
          </p:nvSpPr>
          <p:spPr>
            <a:xfrm>
              <a:off x="3221775" y="6938325"/>
              <a:ext cx="56900" cy="49275"/>
            </a:xfrm>
            <a:custGeom>
              <a:avLst/>
              <a:gdLst/>
              <a:ahLst/>
              <a:cxnLst/>
              <a:rect l="l" t="t" r="r" b="b"/>
              <a:pathLst>
                <a:path w="2276" h="1971" extrusionOk="0">
                  <a:moveTo>
                    <a:pt x="1309" y="0"/>
                  </a:moveTo>
                  <a:cubicBezTo>
                    <a:pt x="456" y="0"/>
                    <a:pt x="1" y="1081"/>
                    <a:pt x="626" y="1707"/>
                  </a:cubicBezTo>
                  <a:cubicBezTo>
                    <a:pt x="825" y="1888"/>
                    <a:pt x="1064" y="1971"/>
                    <a:pt x="1298" y="1971"/>
                  </a:cubicBezTo>
                  <a:cubicBezTo>
                    <a:pt x="1800" y="1971"/>
                    <a:pt x="2276" y="1588"/>
                    <a:pt x="2276" y="967"/>
                  </a:cubicBezTo>
                  <a:cubicBezTo>
                    <a:pt x="2276" y="455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0"/>
            <p:cNvSpPr/>
            <p:nvPr/>
          </p:nvSpPr>
          <p:spPr>
            <a:xfrm>
              <a:off x="3221775" y="6763425"/>
              <a:ext cx="56900" cy="48525"/>
            </a:xfrm>
            <a:custGeom>
              <a:avLst/>
              <a:gdLst/>
              <a:ahLst/>
              <a:cxnLst/>
              <a:rect l="l" t="t" r="r" b="b"/>
              <a:pathLst>
                <a:path w="2276" h="1941" extrusionOk="0">
                  <a:moveTo>
                    <a:pt x="1309" y="0"/>
                  </a:moveTo>
                  <a:cubicBezTo>
                    <a:pt x="456" y="0"/>
                    <a:pt x="1" y="1024"/>
                    <a:pt x="626" y="1650"/>
                  </a:cubicBezTo>
                  <a:cubicBezTo>
                    <a:pt x="828" y="1851"/>
                    <a:pt x="1071" y="1941"/>
                    <a:pt x="1308" y="1941"/>
                  </a:cubicBezTo>
                  <a:cubicBezTo>
                    <a:pt x="1806" y="1941"/>
                    <a:pt x="2276" y="1545"/>
                    <a:pt x="2276" y="967"/>
                  </a:cubicBezTo>
                  <a:cubicBezTo>
                    <a:pt x="2276" y="398"/>
                    <a:pt x="1878" y="0"/>
                    <a:pt x="13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9680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Communications and Media College Major Brochure by Slidesgo">
  <a:themeElements>
    <a:clrScheme name="Simple Light">
      <a:dk1>
        <a:srgbClr val="141B36"/>
      </a:dk1>
      <a:lt1>
        <a:srgbClr val="FFFFFF"/>
      </a:lt1>
      <a:dk2>
        <a:srgbClr val="FD5F15"/>
      </a:dk2>
      <a:lt2>
        <a:srgbClr val="FFDA5F"/>
      </a:lt2>
      <a:accent1>
        <a:srgbClr val="1976F9"/>
      </a:accent1>
      <a:accent2>
        <a:srgbClr val="39C6F0"/>
      </a:accent2>
      <a:accent3>
        <a:srgbClr val="625BE7"/>
      </a:accent3>
      <a:accent4>
        <a:srgbClr val="F84DE0"/>
      </a:accent4>
      <a:accent5>
        <a:srgbClr val="FFDA5F"/>
      </a:accent5>
      <a:accent6>
        <a:srgbClr val="1976F9"/>
      </a:accent6>
      <a:hlink>
        <a:srgbClr val="39C6F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236</Words>
  <Application>Microsoft Office PowerPoint</Application>
  <PresentationFormat>Произвольный</PresentationFormat>
  <Paragraphs>41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Montserrat</vt:lpstr>
      <vt:lpstr>Montserrat ExtraBold</vt:lpstr>
      <vt:lpstr>Arial</vt:lpstr>
      <vt:lpstr>Barlow</vt:lpstr>
      <vt:lpstr>Digital Communications and Media College Major Brochure by Slidesgo</vt:lpstr>
      <vt:lpstr>гуманитарных и социальных наук</vt:lpstr>
      <vt:lpstr>Что за профессия?</vt:lpstr>
      <vt:lpstr>Где буду работать?</vt:lpstr>
      <vt:lpstr>Презентация PowerPoint</vt:lpstr>
      <vt:lpstr>Почему эта специальность востребована?</vt:lpstr>
      <vt:lpstr>Презентация PowerPoint</vt:lpstr>
      <vt:lpstr>Дисциплины, которые вы будите изучать:</vt:lpstr>
      <vt:lpstr>Наши выпускники: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гуманитарных и социальных наук</dc:title>
  <dc:creator>Баян</dc:creator>
  <cp:lastModifiedBy>Rufina</cp:lastModifiedBy>
  <cp:revision>14</cp:revision>
  <dcterms:modified xsi:type="dcterms:W3CDTF">2021-11-29T18:05:21Z</dcterms:modified>
</cp:coreProperties>
</file>