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86" r:id="rId6"/>
    <p:sldId id="262" r:id="rId7"/>
    <p:sldId id="288" r:id="rId8"/>
    <p:sldId id="263" r:id="rId9"/>
    <p:sldId id="289" r:id="rId10"/>
    <p:sldId id="290" r:id="rId11"/>
  </p:sldIdLst>
  <p:sldSz cx="10691813" cy="7559675"/>
  <p:notesSz cx="7559675" cy="10691813"/>
  <p:embeddedFontLst>
    <p:embeddedFont>
      <p:font typeface="Barlow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Montserrat ExtraBold" panose="020B0604020202020204" charset="-52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BE7"/>
    <a:srgbClr val="FFD85E"/>
    <a:srgbClr val="38C4F2"/>
    <a:srgbClr val="39C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DEC9D9-EC30-4A64-A8D0-107B50F26D46}">
  <a:tblStyle styleId="{FADEC9D9-EC30-4A64-A8D0-107B50F26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3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83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e168c4f60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e168c4f60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e168c4f60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e168c4f60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e168c4f60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e168c4f60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4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e3c31d78a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e3c31d78a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e168c4f60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e168c4f60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12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f4ec64b413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f4ec64b413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e168c4f60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e168c4f60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10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2775" y="1901775"/>
            <a:ext cx="7269600" cy="4887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52775" y="1023200"/>
            <a:ext cx="7269600" cy="488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30025" y="585300"/>
            <a:ext cx="7398300" cy="16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60760" y="3261145"/>
            <a:ext cx="79848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752774" y="6571505"/>
            <a:ext cx="28995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3"/>
          </p:nvPr>
        </p:nvSpPr>
        <p:spPr>
          <a:xfrm>
            <a:off x="962629" y="2605902"/>
            <a:ext cx="5750700" cy="4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rot="-5400000" flipH="1">
            <a:off x="8437425" y="37650"/>
            <a:ext cx="2295000" cy="2214600"/>
          </a:xfrm>
          <a:prstGeom prst="rtTriangle">
            <a:avLst/>
          </a:prstGeom>
          <a:gradFill>
            <a:gsLst>
              <a:gs pos="0">
                <a:srgbClr val="141B36"/>
              </a:gs>
              <a:gs pos="100000">
                <a:srgbClr val="22376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 flipH="1">
            <a:off x="8993625" y="-9750"/>
            <a:ext cx="1691400" cy="17058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371770" y="849775"/>
            <a:ext cx="7269600" cy="488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730875" y="1392925"/>
            <a:ext cx="9241200" cy="5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4320" rtl="0">
              <a:spcBef>
                <a:spcPts val="0"/>
              </a:spcBef>
              <a:spcAft>
                <a:spcPts val="0"/>
              </a:spcAft>
              <a:buSzPts val="720"/>
              <a:buAutoNum type="arabicPeriod"/>
              <a:defRPr sz="16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-5400000">
            <a:off x="8448175" y="5314617"/>
            <a:ext cx="2272200" cy="2214600"/>
          </a:xfrm>
          <a:prstGeom prst="rtTriangle">
            <a:avLst/>
          </a:prstGeom>
          <a:gradFill>
            <a:gsLst>
              <a:gs pos="0">
                <a:srgbClr val="141B36"/>
              </a:gs>
              <a:gs pos="100000">
                <a:srgbClr val="22376E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5400000">
            <a:off x="8993625" y="5859417"/>
            <a:ext cx="1691400" cy="17058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10800000">
            <a:off x="4671219" y="6722380"/>
            <a:ext cx="2465700" cy="2465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10800000">
            <a:off x="3555081" y="6396302"/>
            <a:ext cx="2465700" cy="2465700"/>
          </a:xfrm>
          <a:prstGeom prst="pie">
            <a:avLst>
              <a:gd name="adj1" fmla="val 0"/>
              <a:gd name="adj2" fmla="val 5399043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9855868" y="1392937"/>
            <a:ext cx="3119700" cy="3119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371770" y="844681"/>
            <a:ext cx="7269600" cy="4887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30875" y="1392925"/>
            <a:ext cx="9250800" cy="2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6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362100" y="491000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 rot="-5400000" flipH="1">
            <a:off x="8437425" y="37650"/>
            <a:ext cx="2295000" cy="2214600"/>
          </a:xfrm>
          <a:prstGeom prst="rtTriangle">
            <a:avLst/>
          </a:prstGeom>
          <a:gradFill>
            <a:gsLst>
              <a:gs pos="0">
                <a:srgbClr val="141B36"/>
              </a:gs>
              <a:gs pos="100000">
                <a:srgbClr val="22376E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rot="-5400000" flipH="1">
            <a:off x="8993625" y="-9750"/>
            <a:ext cx="1691400" cy="17058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1711200" y="849773"/>
            <a:ext cx="7269600" cy="488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-5400000">
            <a:off x="8448566" y="5305200"/>
            <a:ext cx="2295000" cy="2214600"/>
          </a:xfrm>
          <a:prstGeom prst="rtTriangle">
            <a:avLst/>
          </a:prstGeom>
          <a:gradFill>
            <a:gsLst>
              <a:gs pos="0">
                <a:srgbClr val="141B36"/>
              </a:gs>
              <a:gs pos="100000">
                <a:srgbClr val="22376E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-5400000">
            <a:off x="9004766" y="5861400"/>
            <a:ext cx="1691400" cy="17058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10800000">
            <a:off x="9659000" y="5"/>
            <a:ext cx="2465700" cy="2465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rot="10800000" flipH="1">
            <a:off x="-1227707" y="6330365"/>
            <a:ext cx="2465700" cy="2465700"/>
          </a:xfrm>
          <a:prstGeom prst="pie">
            <a:avLst>
              <a:gd name="adj1" fmla="val 0"/>
              <a:gd name="adj2" fmla="val 5399043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-5400000">
            <a:off x="-2375939" y="4070055"/>
            <a:ext cx="3119700" cy="3119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-415750" y="757325"/>
            <a:ext cx="1555700" cy="1026725"/>
            <a:chOff x="4607975" y="5301500"/>
            <a:chExt cx="1555700" cy="1026725"/>
          </a:xfrm>
        </p:grpSpPr>
        <p:sp>
          <p:nvSpPr>
            <p:cNvPr id="61" name="Google Shape;61;p7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7"/>
          <p:cNvGrpSpPr/>
          <p:nvPr/>
        </p:nvGrpSpPr>
        <p:grpSpPr>
          <a:xfrm>
            <a:off x="226150" y="556113"/>
            <a:ext cx="405300" cy="1632850"/>
            <a:chOff x="6743300" y="5794925"/>
            <a:chExt cx="405300" cy="1632850"/>
          </a:xfrm>
        </p:grpSpPr>
        <p:sp>
          <p:nvSpPr>
            <p:cNvPr id="65" name="Google Shape;65;p7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10058213" y="2737200"/>
            <a:ext cx="568850" cy="1103675"/>
            <a:chOff x="3221775" y="6410750"/>
            <a:chExt cx="568850" cy="1103675"/>
          </a:xfrm>
        </p:grpSpPr>
        <p:sp>
          <p:nvSpPr>
            <p:cNvPr id="96" name="Google Shape;96;p7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1711200" y="849773"/>
            <a:ext cx="7269600" cy="488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"/>
          <p:cNvSpPr/>
          <p:nvPr/>
        </p:nvSpPr>
        <p:spPr>
          <a:xfrm rot="-5400000" flipH="1">
            <a:off x="8437425" y="37650"/>
            <a:ext cx="2295000" cy="2214600"/>
          </a:xfrm>
          <a:prstGeom prst="rtTriangle">
            <a:avLst/>
          </a:prstGeom>
          <a:gradFill>
            <a:gsLst>
              <a:gs pos="0">
                <a:srgbClr val="141B36"/>
              </a:gs>
              <a:gs pos="100000">
                <a:srgbClr val="22376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 rot="-5400000" flipH="1">
            <a:off x="8993625" y="-9750"/>
            <a:ext cx="1691400" cy="17058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 rot="10800000">
            <a:off x="-1557865" y="6586230"/>
            <a:ext cx="2465700" cy="2465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8"/>
          <p:cNvGrpSpPr/>
          <p:nvPr/>
        </p:nvGrpSpPr>
        <p:grpSpPr>
          <a:xfrm>
            <a:off x="9744625" y="5923125"/>
            <a:ext cx="1565675" cy="1025300"/>
            <a:chOff x="4585200" y="4027350"/>
            <a:chExt cx="1565675" cy="1025300"/>
          </a:xfrm>
        </p:grpSpPr>
        <p:sp>
          <p:nvSpPr>
            <p:cNvPr id="131" name="Google Shape;131;p8"/>
            <p:cNvSpPr/>
            <p:nvPr/>
          </p:nvSpPr>
          <p:spPr>
            <a:xfrm>
              <a:off x="4585200" y="4624400"/>
              <a:ext cx="68300" cy="57100"/>
            </a:xfrm>
            <a:custGeom>
              <a:avLst/>
              <a:gdLst/>
              <a:ahLst/>
              <a:cxnLst/>
              <a:rect l="l" t="t" r="r" b="b"/>
              <a:pathLst>
                <a:path w="2732" h="2284" extrusionOk="0">
                  <a:moveTo>
                    <a:pt x="1594" y="179"/>
                  </a:moveTo>
                  <a:cubicBezTo>
                    <a:pt x="2106" y="179"/>
                    <a:pt x="2504" y="634"/>
                    <a:pt x="2561" y="1146"/>
                  </a:cubicBezTo>
                  <a:cubicBezTo>
                    <a:pt x="2523" y="1712"/>
                    <a:pt x="2060" y="2078"/>
                    <a:pt x="1587" y="2078"/>
                  </a:cubicBezTo>
                  <a:cubicBezTo>
                    <a:pt x="1346" y="2078"/>
                    <a:pt x="1103" y="1983"/>
                    <a:pt x="911" y="1772"/>
                  </a:cubicBezTo>
                  <a:cubicBezTo>
                    <a:pt x="342" y="1203"/>
                    <a:pt x="740" y="179"/>
                    <a:pt x="1594" y="179"/>
                  </a:cubicBezTo>
                  <a:close/>
                  <a:moveTo>
                    <a:pt x="1569" y="0"/>
                  </a:moveTo>
                  <a:cubicBezTo>
                    <a:pt x="1279" y="0"/>
                    <a:pt x="982" y="108"/>
                    <a:pt x="740" y="350"/>
                  </a:cubicBezTo>
                  <a:cubicBezTo>
                    <a:pt x="1" y="1089"/>
                    <a:pt x="513" y="2284"/>
                    <a:pt x="1594" y="2284"/>
                  </a:cubicBezTo>
                  <a:cubicBezTo>
                    <a:pt x="2219" y="2284"/>
                    <a:pt x="2731" y="1772"/>
                    <a:pt x="2731" y="1146"/>
                  </a:cubicBezTo>
                  <a:cubicBezTo>
                    <a:pt x="2731" y="457"/>
                    <a:pt x="216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" name="Google Shape;132;p8"/>
            <p:cNvGrpSpPr/>
            <p:nvPr/>
          </p:nvGrpSpPr>
          <p:grpSpPr>
            <a:xfrm>
              <a:off x="4622175" y="4027350"/>
              <a:ext cx="1528700" cy="1025300"/>
              <a:chOff x="4622175" y="4027350"/>
              <a:chExt cx="1528700" cy="1025300"/>
            </a:xfrm>
          </p:grpSpPr>
          <p:sp>
            <p:nvSpPr>
              <p:cNvPr id="133" name="Google Shape;133;p8"/>
              <p:cNvSpPr/>
              <p:nvPr/>
            </p:nvSpPr>
            <p:spPr>
              <a:xfrm>
                <a:off x="4622175" y="4027350"/>
                <a:ext cx="1528700" cy="1025300"/>
              </a:xfrm>
              <a:custGeom>
                <a:avLst/>
                <a:gdLst/>
                <a:ahLst/>
                <a:cxnLst/>
                <a:rect l="l" t="t" r="r" b="b"/>
                <a:pathLst>
                  <a:path w="61148" h="41012" extrusionOk="0">
                    <a:moveTo>
                      <a:pt x="1" y="1"/>
                    </a:moveTo>
                    <a:cubicBezTo>
                      <a:pt x="171" y="10922"/>
                      <a:pt x="4665" y="21331"/>
                      <a:pt x="12458" y="29010"/>
                    </a:cubicBezTo>
                    <a:cubicBezTo>
                      <a:pt x="20250" y="36689"/>
                      <a:pt x="30773" y="41012"/>
                      <a:pt x="41752" y="41012"/>
                    </a:cubicBezTo>
                    <a:lnTo>
                      <a:pt x="61148" y="41012"/>
                    </a:lnTo>
                    <a:lnTo>
                      <a:pt x="61148" y="40784"/>
                    </a:lnTo>
                    <a:lnTo>
                      <a:pt x="41752" y="40784"/>
                    </a:lnTo>
                    <a:cubicBezTo>
                      <a:pt x="19113" y="40728"/>
                      <a:pt x="683" y="22582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4622175" y="4027350"/>
                <a:ext cx="4300" cy="5987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948" extrusionOk="0">
                    <a:moveTo>
                      <a:pt x="1" y="1"/>
                    </a:moveTo>
                    <a:lnTo>
                      <a:pt x="1" y="23948"/>
                    </a:lnTo>
                    <a:lnTo>
                      <a:pt x="171" y="2394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" name="Google Shape;135;p8"/>
          <p:cNvGrpSpPr/>
          <p:nvPr/>
        </p:nvGrpSpPr>
        <p:grpSpPr>
          <a:xfrm>
            <a:off x="-435600" y="4685175"/>
            <a:ext cx="1555700" cy="1026725"/>
            <a:chOff x="4607975" y="5301500"/>
            <a:chExt cx="1555700" cy="1026725"/>
          </a:xfrm>
        </p:grpSpPr>
        <p:sp>
          <p:nvSpPr>
            <p:cNvPr id="136" name="Google Shape;136;p8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8"/>
          <p:cNvGrpSpPr/>
          <p:nvPr/>
        </p:nvGrpSpPr>
        <p:grpSpPr>
          <a:xfrm>
            <a:off x="206300" y="4483963"/>
            <a:ext cx="405300" cy="1632850"/>
            <a:chOff x="6743300" y="5794925"/>
            <a:chExt cx="405300" cy="1632850"/>
          </a:xfrm>
        </p:grpSpPr>
        <p:sp>
          <p:nvSpPr>
            <p:cNvPr id="140" name="Google Shape;140;p8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8"/>
          <p:cNvGrpSpPr/>
          <p:nvPr/>
        </p:nvGrpSpPr>
        <p:grpSpPr>
          <a:xfrm>
            <a:off x="10243038" y="6586225"/>
            <a:ext cx="568850" cy="1103675"/>
            <a:chOff x="3221775" y="6410750"/>
            <a:chExt cx="568850" cy="1103675"/>
          </a:xfrm>
        </p:grpSpPr>
        <p:sp>
          <p:nvSpPr>
            <p:cNvPr id="171" name="Google Shape;171;p8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/>
          <p:nvPr/>
        </p:nvSpPr>
        <p:spPr>
          <a:xfrm>
            <a:off x="1711200" y="849773"/>
            <a:ext cx="7269600" cy="488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2037725" y="492175"/>
            <a:ext cx="6638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-5400000" flipH="1">
            <a:off x="8437200" y="40200"/>
            <a:ext cx="2295000" cy="2214600"/>
          </a:xfrm>
          <a:prstGeom prst="rtTriangle">
            <a:avLst/>
          </a:prstGeom>
          <a:gradFill>
            <a:gsLst>
              <a:gs pos="0">
                <a:srgbClr val="141B36"/>
              </a:gs>
              <a:gs pos="100000">
                <a:srgbClr val="22376E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-5400000" flipH="1">
            <a:off x="8993400" y="-7200"/>
            <a:ext cx="1691400" cy="17058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5400000" flipH="1">
            <a:off x="-40200" y="5305200"/>
            <a:ext cx="2295000" cy="2214600"/>
          </a:xfrm>
          <a:prstGeom prst="rtTriangle">
            <a:avLst/>
          </a:prstGeom>
          <a:gradFill>
            <a:gsLst>
              <a:gs pos="0">
                <a:srgbClr val="141B36"/>
              </a:gs>
              <a:gs pos="100000">
                <a:srgbClr val="22376E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5400000" flipH="1">
            <a:off x="7200" y="5861400"/>
            <a:ext cx="1691400" cy="17058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"/>
          <p:cNvSpPr/>
          <p:nvPr/>
        </p:nvSpPr>
        <p:spPr>
          <a:xfrm>
            <a:off x="1711200" y="849773"/>
            <a:ext cx="7269600" cy="488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2"/>
          <p:cNvSpPr/>
          <p:nvPr/>
        </p:nvSpPr>
        <p:spPr>
          <a:xfrm rot="-5400000">
            <a:off x="8448566" y="5305200"/>
            <a:ext cx="2295000" cy="2214600"/>
          </a:xfrm>
          <a:prstGeom prst="rtTriangle">
            <a:avLst/>
          </a:prstGeom>
          <a:gradFill>
            <a:gsLst>
              <a:gs pos="0">
                <a:srgbClr val="141B36"/>
              </a:gs>
              <a:gs pos="100000">
                <a:srgbClr val="22376E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2"/>
          <p:cNvSpPr/>
          <p:nvPr/>
        </p:nvSpPr>
        <p:spPr>
          <a:xfrm rot="-5400000">
            <a:off x="9004766" y="5861400"/>
            <a:ext cx="1691400" cy="17058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2"/>
          <p:cNvSpPr/>
          <p:nvPr/>
        </p:nvSpPr>
        <p:spPr>
          <a:xfrm rot="10800000">
            <a:off x="9659000" y="5"/>
            <a:ext cx="2465700" cy="2465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2"/>
          <p:cNvSpPr/>
          <p:nvPr/>
        </p:nvSpPr>
        <p:spPr>
          <a:xfrm rot="10800000" flipH="1">
            <a:off x="-1227707" y="6330365"/>
            <a:ext cx="2465700" cy="2465700"/>
          </a:xfrm>
          <a:prstGeom prst="pie">
            <a:avLst>
              <a:gd name="adj1" fmla="val 0"/>
              <a:gd name="adj2" fmla="val 5399043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2"/>
          <p:cNvSpPr/>
          <p:nvPr/>
        </p:nvSpPr>
        <p:spPr>
          <a:xfrm rot="-5400000">
            <a:off x="-2375939" y="4070055"/>
            <a:ext cx="3119700" cy="3119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12"/>
          <p:cNvGrpSpPr/>
          <p:nvPr/>
        </p:nvGrpSpPr>
        <p:grpSpPr>
          <a:xfrm>
            <a:off x="-415750" y="757325"/>
            <a:ext cx="1555700" cy="1026725"/>
            <a:chOff x="4607975" y="5301500"/>
            <a:chExt cx="1555700" cy="1026725"/>
          </a:xfrm>
        </p:grpSpPr>
        <p:sp>
          <p:nvSpPr>
            <p:cNvPr id="390" name="Google Shape;390;p12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12"/>
          <p:cNvGrpSpPr/>
          <p:nvPr/>
        </p:nvGrpSpPr>
        <p:grpSpPr>
          <a:xfrm>
            <a:off x="226150" y="556113"/>
            <a:ext cx="405300" cy="1632850"/>
            <a:chOff x="6743300" y="5794925"/>
            <a:chExt cx="405300" cy="1632850"/>
          </a:xfrm>
        </p:grpSpPr>
        <p:sp>
          <p:nvSpPr>
            <p:cNvPr id="394" name="Google Shape;394;p12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2"/>
          <p:cNvGrpSpPr/>
          <p:nvPr/>
        </p:nvGrpSpPr>
        <p:grpSpPr>
          <a:xfrm>
            <a:off x="10058213" y="2737200"/>
            <a:ext cx="568850" cy="1103675"/>
            <a:chOff x="3221775" y="6410750"/>
            <a:chExt cx="568850" cy="1103675"/>
          </a:xfrm>
        </p:grpSpPr>
        <p:sp>
          <p:nvSpPr>
            <p:cNvPr id="425" name="Google Shape;425;p12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2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2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2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2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2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2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2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2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2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2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2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"/>
              <a:buChar char="●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○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■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○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■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○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■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"/>
          <p:cNvSpPr txBox="1">
            <a:spLocks noGrp="1"/>
          </p:cNvSpPr>
          <p:nvPr>
            <p:ph type="ctrTitle"/>
          </p:nvPr>
        </p:nvSpPr>
        <p:spPr>
          <a:xfrm>
            <a:off x="930025" y="693668"/>
            <a:ext cx="7880900" cy="16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0" dirty="0">
                <a:latin typeface="Montserrat ExtraBold" panose="00000900000000000000" pitchFamily="2" charset="-52"/>
              </a:rPr>
              <a:t>г</a:t>
            </a:r>
            <a:r>
              <a:rPr lang="ru-RU" b="0" dirty="0" smtClean="0">
                <a:latin typeface="Montserrat ExtraBold" panose="00000900000000000000" pitchFamily="2" charset="-52"/>
              </a:rPr>
              <a:t>уманитарных </a:t>
            </a:r>
            <a:r>
              <a:rPr lang="ru-RU" b="0" dirty="0">
                <a:latin typeface="Montserrat ExtraBold" panose="00000900000000000000" pitchFamily="2" charset="-52"/>
              </a:rPr>
              <a:t>и социальных </a:t>
            </a:r>
            <a:r>
              <a:rPr lang="ru-RU" b="0" dirty="0" smtClean="0">
                <a:latin typeface="Montserrat ExtraBold" panose="00000900000000000000" pitchFamily="2" charset="-52"/>
              </a:rPr>
              <a:t>наук</a:t>
            </a:r>
            <a:endParaRPr dirty="0">
              <a:latin typeface="Montserrat ExtraBold" panose="00000900000000000000" pitchFamily="2" charset="-52"/>
            </a:endParaRPr>
          </a:p>
        </p:txBody>
      </p:sp>
      <p:sp>
        <p:nvSpPr>
          <p:cNvPr id="471" name="Google Shape;471;p18"/>
          <p:cNvSpPr txBox="1">
            <a:spLocks noGrp="1"/>
          </p:cNvSpPr>
          <p:nvPr>
            <p:ph type="ctrTitle" idx="3"/>
          </p:nvPr>
        </p:nvSpPr>
        <p:spPr>
          <a:xfrm>
            <a:off x="942191" y="1754339"/>
            <a:ext cx="7282387" cy="1906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990"/>
            </a:pPr>
            <a:r>
              <a:rPr lang="ru-RU" sz="1600" dirty="0">
                <a:latin typeface="Montserrat" panose="00000500000000000000" pitchFamily="2" charset="-52"/>
              </a:rPr>
              <a:t>Кафедра "Социальные науки, журналистики и информации"</a:t>
            </a:r>
            <a:endParaRPr sz="1600" dirty="0">
              <a:latin typeface="Montserrat" panose="00000500000000000000" pitchFamily="2" charset="-52"/>
            </a:endParaRPr>
          </a:p>
        </p:txBody>
      </p:sp>
      <p:sp>
        <p:nvSpPr>
          <p:cNvPr id="472" name="Google Shape;472;p18"/>
          <p:cNvSpPr/>
          <p:nvPr/>
        </p:nvSpPr>
        <p:spPr>
          <a:xfrm rot="10800000">
            <a:off x="4352860" y="5048254"/>
            <a:ext cx="1969850" cy="196985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8"/>
          <p:cNvSpPr/>
          <p:nvPr/>
        </p:nvSpPr>
        <p:spPr>
          <a:xfrm rot="10800000">
            <a:off x="7210275" y="5035869"/>
            <a:ext cx="1969850" cy="1969850"/>
          </a:xfrm>
          <a:prstGeom prst="pie">
            <a:avLst>
              <a:gd name="adj1" fmla="val 0"/>
              <a:gd name="adj2" fmla="val 5399043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8"/>
          <p:cNvSpPr/>
          <p:nvPr/>
        </p:nvSpPr>
        <p:spPr>
          <a:xfrm>
            <a:off x="5329668" y="4771459"/>
            <a:ext cx="2492331" cy="2492331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18"/>
          <p:cNvGrpSpPr/>
          <p:nvPr/>
        </p:nvGrpSpPr>
        <p:grpSpPr>
          <a:xfrm>
            <a:off x="8793150" y="4760063"/>
            <a:ext cx="1565675" cy="1025300"/>
            <a:chOff x="4585200" y="4027350"/>
            <a:chExt cx="1565675" cy="1025300"/>
          </a:xfrm>
        </p:grpSpPr>
        <p:sp>
          <p:nvSpPr>
            <p:cNvPr id="476" name="Google Shape;476;p18"/>
            <p:cNvSpPr/>
            <p:nvPr/>
          </p:nvSpPr>
          <p:spPr>
            <a:xfrm>
              <a:off x="4585200" y="4624400"/>
              <a:ext cx="68300" cy="57100"/>
            </a:xfrm>
            <a:custGeom>
              <a:avLst/>
              <a:gdLst/>
              <a:ahLst/>
              <a:cxnLst/>
              <a:rect l="l" t="t" r="r" b="b"/>
              <a:pathLst>
                <a:path w="2732" h="2284" extrusionOk="0">
                  <a:moveTo>
                    <a:pt x="1594" y="179"/>
                  </a:moveTo>
                  <a:cubicBezTo>
                    <a:pt x="2106" y="179"/>
                    <a:pt x="2504" y="634"/>
                    <a:pt x="2561" y="1146"/>
                  </a:cubicBezTo>
                  <a:cubicBezTo>
                    <a:pt x="2523" y="1712"/>
                    <a:pt x="2060" y="2078"/>
                    <a:pt x="1587" y="2078"/>
                  </a:cubicBezTo>
                  <a:cubicBezTo>
                    <a:pt x="1346" y="2078"/>
                    <a:pt x="1103" y="1983"/>
                    <a:pt x="911" y="1772"/>
                  </a:cubicBezTo>
                  <a:cubicBezTo>
                    <a:pt x="342" y="1203"/>
                    <a:pt x="740" y="179"/>
                    <a:pt x="1594" y="179"/>
                  </a:cubicBezTo>
                  <a:close/>
                  <a:moveTo>
                    <a:pt x="1569" y="0"/>
                  </a:moveTo>
                  <a:cubicBezTo>
                    <a:pt x="1279" y="0"/>
                    <a:pt x="982" y="108"/>
                    <a:pt x="740" y="350"/>
                  </a:cubicBezTo>
                  <a:cubicBezTo>
                    <a:pt x="1" y="1089"/>
                    <a:pt x="513" y="2284"/>
                    <a:pt x="1594" y="2284"/>
                  </a:cubicBezTo>
                  <a:cubicBezTo>
                    <a:pt x="2219" y="2284"/>
                    <a:pt x="2731" y="1772"/>
                    <a:pt x="2731" y="1146"/>
                  </a:cubicBezTo>
                  <a:cubicBezTo>
                    <a:pt x="2731" y="457"/>
                    <a:pt x="216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7" name="Google Shape;477;p18"/>
            <p:cNvGrpSpPr/>
            <p:nvPr/>
          </p:nvGrpSpPr>
          <p:grpSpPr>
            <a:xfrm>
              <a:off x="4622175" y="4027350"/>
              <a:ext cx="1528700" cy="1025300"/>
              <a:chOff x="4622175" y="4027350"/>
              <a:chExt cx="1528700" cy="1025300"/>
            </a:xfrm>
          </p:grpSpPr>
          <p:sp>
            <p:nvSpPr>
              <p:cNvPr id="478" name="Google Shape;478;p18"/>
              <p:cNvSpPr/>
              <p:nvPr/>
            </p:nvSpPr>
            <p:spPr>
              <a:xfrm>
                <a:off x="4622175" y="4027350"/>
                <a:ext cx="1528700" cy="1025300"/>
              </a:xfrm>
              <a:custGeom>
                <a:avLst/>
                <a:gdLst/>
                <a:ahLst/>
                <a:cxnLst/>
                <a:rect l="l" t="t" r="r" b="b"/>
                <a:pathLst>
                  <a:path w="61148" h="41012" extrusionOk="0">
                    <a:moveTo>
                      <a:pt x="1" y="1"/>
                    </a:moveTo>
                    <a:cubicBezTo>
                      <a:pt x="171" y="10922"/>
                      <a:pt x="4665" y="21331"/>
                      <a:pt x="12458" y="29010"/>
                    </a:cubicBezTo>
                    <a:cubicBezTo>
                      <a:pt x="20250" y="36689"/>
                      <a:pt x="30773" y="41012"/>
                      <a:pt x="41752" y="41012"/>
                    </a:cubicBezTo>
                    <a:lnTo>
                      <a:pt x="61148" y="41012"/>
                    </a:lnTo>
                    <a:lnTo>
                      <a:pt x="61148" y="40784"/>
                    </a:lnTo>
                    <a:lnTo>
                      <a:pt x="41752" y="40784"/>
                    </a:lnTo>
                    <a:cubicBezTo>
                      <a:pt x="19113" y="40728"/>
                      <a:pt x="683" y="22582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8"/>
              <p:cNvSpPr/>
              <p:nvPr/>
            </p:nvSpPr>
            <p:spPr>
              <a:xfrm>
                <a:off x="4622175" y="4027350"/>
                <a:ext cx="4300" cy="5987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948" extrusionOk="0">
                    <a:moveTo>
                      <a:pt x="1" y="1"/>
                    </a:moveTo>
                    <a:lnTo>
                      <a:pt x="1" y="23948"/>
                    </a:lnTo>
                    <a:lnTo>
                      <a:pt x="171" y="2394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0" name="Google Shape;480;p18"/>
          <p:cNvGrpSpPr/>
          <p:nvPr/>
        </p:nvGrpSpPr>
        <p:grpSpPr>
          <a:xfrm>
            <a:off x="370797" y="5075174"/>
            <a:ext cx="1555700" cy="1026725"/>
            <a:chOff x="4607975" y="5301500"/>
            <a:chExt cx="1555700" cy="1026725"/>
          </a:xfrm>
        </p:grpSpPr>
        <p:sp>
          <p:nvSpPr>
            <p:cNvPr id="481" name="Google Shape;481;p18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18"/>
          <p:cNvGrpSpPr/>
          <p:nvPr/>
        </p:nvGrpSpPr>
        <p:grpSpPr>
          <a:xfrm>
            <a:off x="998935" y="4959413"/>
            <a:ext cx="405300" cy="1632850"/>
            <a:chOff x="6743300" y="5794925"/>
            <a:chExt cx="405300" cy="1632850"/>
          </a:xfrm>
        </p:grpSpPr>
        <p:sp>
          <p:nvSpPr>
            <p:cNvPr id="485" name="Google Shape;485;p18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18"/>
          <p:cNvGrpSpPr/>
          <p:nvPr/>
        </p:nvGrpSpPr>
        <p:grpSpPr>
          <a:xfrm>
            <a:off x="8129775" y="2786975"/>
            <a:ext cx="746575" cy="400575"/>
            <a:chOff x="7806350" y="6499313"/>
            <a:chExt cx="746575" cy="400575"/>
          </a:xfrm>
        </p:grpSpPr>
        <p:sp>
          <p:nvSpPr>
            <p:cNvPr id="516" name="Google Shape;516;p18"/>
            <p:cNvSpPr/>
            <p:nvPr/>
          </p:nvSpPr>
          <p:spPr>
            <a:xfrm>
              <a:off x="848750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455" y="0"/>
                    <a:pt x="0" y="1081"/>
                    <a:pt x="626" y="1650"/>
                  </a:cubicBezTo>
                  <a:cubicBezTo>
                    <a:pt x="834" y="1858"/>
                    <a:pt x="1087" y="1953"/>
                    <a:pt x="1332" y="1953"/>
                  </a:cubicBezTo>
                  <a:cubicBezTo>
                    <a:pt x="1820" y="1953"/>
                    <a:pt x="2275" y="1574"/>
                    <a:pt x="2275" y="967"/>
                  </a:cubicBezTo>
                  <a:cubicBezTo>
                    <a:pt x="2275" y="455"/>
                    <a:pt x="1877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848750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7" y="1941"/>
                  </a:cubicBezTo>
                  <a:cubicBezTo>
                    <a:pt x="1805" y="1941"/>
                    <a:pt x="2275" y="1546"/>
                    <a:pt x="2275" y="968"/>
                  </a:cubicBezTo>
                  <a:cubicBezTo>
                    <a:pt x="2275" y="456"/>
                    <a:pt x="1877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84960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0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8316850" y="6851038"/>
              <a:ext cx="58325" cy="48850"/>
            </a:xfrm>
            <a:custGeom>
              <a:avLst/>
              <a:gdLst/>
              <a:ahLst/>
              <a:cxnLst/>
              <a:rect l="l" t="t" r="r" b="b"/>
              <a:pathLst>
                <a:path w="2333" h="1954" extrusionOk="0">
                  <a:moveTo>
                    <a:pt x="1309" y="0"/>
                  </a:moveTo>
                  <a:cubicBezTo>
                    <a:pt x="456" y="0"/>
                    <a:pt x="1" y="1081"/>
                    <a:pt x="626" y="1650"/>
                  </a:cubicBezTo>
                  <a:cubicBezTo>
                    <a:pt x="835" y="1858"/>
                    <a:pt x="1094" y="1953"/>
                    <a:pt x="1347" y="1953"/>
                  </a:cubicBezTo>
                  <a:cubicBezTo>
                    <a:pt x="1852" y="1953"/>
                    <a:pt x="2333" y="1574"/>
                    <a:pt x="2333" y="967"/>
                  </a:cubicBezTo>
                  <a:cubicBezTo>
                    <a:pt x="2333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8316850" y="6676113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8325375" y="6499313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1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8147625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9" y="0"/>
                    <a:pt x="1" y="1081"/>
                    <a:pt x="569" y="1650"/>
                  </a:cubicBezTo>
                  <a:cubicBezTo>
                    <a:pt x="778" y="1858"/>
                    <a:pt x="1037" y="1953"/>
                    <a:pt x="1290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8147625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69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8154750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86" y="1"/>
                  </a:moveTo>
                  <a:cubicBezTo>
                    <a:pt x="480" y="1"/>
                    <a:pt x="0" y="380"/>
                    <a:pt x="0" y="987"/>
                  </a:cubicBezTo>
                  <a:cubicBezTo>
                    <a:pt x="0" y="1499"/>
                    <a:pt x="455" y="1954"/>
                    <a:pt x="1024" y="1954"/>
                  </a:cubicBezTo>
                  <a:cubicBezTo>
                    <a:pt x="1877" y="1954"/>
                    <a:pt x="2275" y="873"/>
                    <a:pt x="1707" y="304"/>
                  </a:cubicBezTo>
                  <a:cubicBezTo>
                    <a:pt x="1498" y="95"/>
                    <a:pt x="1239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7976975" y="6851038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1309" y="0"/>
                  </a:moveTo>
                  <a:cubicBezTo>
                    <a:pt x="399" y="0"/>
                    <a:pt x="1" y="1081"/>
                    <a:pt x="627" y="1650"/>
                  </a:cubicBezTo>
                  <a:cubicBezTo>
                    <a:pt x="816" y="1858"/>
                    <a:pt x="1063" y="1953"/>
                    <a:pt x="1307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7976975" y="6676113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79855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5" y="1"/>
                    <a:pt x="0" y="380"/>
                    <a:pt x="0" y="987"/>
                  </a:cubicBezTo>
                  <a:cubicBezTo>
                    <a:pt x="0" y="1499"/>
                    <a:pt x="398" y="1954"/>
                    <a:pt x="967" y="1954"/>
                  </a:cubicBezTo>
                  <a:cubicBezTo>
                    <a:pt x="1820" y="1954"/>
                    <a:pt x="2275" y="873"/>
                    <a:pt x="1650" y="304"/>
                  </a:cubicBezTo>
                  <a:cubicBezTo>
                    <a:pt x="1441" y="95"/>
                    <a:pt x="1188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780635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8" y="0"/>
                    <a:pt x="0" y="1081"/>
                    <a:pt x="626" y="1650"/>
                  </a:cubicBezTo>
                  <a:cubicBezTo>
                    <a:pt x="816" y="1858"/>
                    <a:pt x="1062" y="1953"/>
                    <a:pt x="1306" y="1953"/>
                  </a:cubicBezTo>
                  <a:cubicBezTo>
                    <a:pt x="1795" y="1953"/>
                    <a:pt x="2275" y="1574"/>
                    <a:pt x="2275" y="967"/>
                  </a:cubicBezTo>
                  <a:cubicBezTo>
                    <a:pt x="2275" y="455"/>
                    <a:pt x="1820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780635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781487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6" y="1"/>
                    <a:pt x="1" y="380"/>
                    <a:pt x="1" y="987"/>
                  </a:cubicBezTo>
                  <a:cubicBezTo>
                    <a:pt x="1" y="1499"/>
                    <a:pt x="399" y="1954"/>
                    <a:pt x="968" y="1954"/>
                  </a:cubicBezTo>
                  <a:cubicBezTo>
                    <a:pt x="1821" y="1954"/>
                    <a:pt x="2276" y="873"/>
                    <a:pt x="1650" y="304"/>
                  </a:cubicBezTo>
                  <a:cubicBezTo>
                    <a:pt x="1442" y="95"/>
                    <a:pt x="118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18"/>
          <p:cNvGrpSpPr/>
          <p:nvPr/>
        </p:nvGrpSpPr>
        <p:grpSpPr>
          <a:xfrm>
            <a:off x="9291563" y="5423163"/>
            <a:ext cx="568850" cy="1103675"/>
            <a:chOff x="3221775" y="6410750"/>
            <a:chExt cx="568850" cy="1103675"/>
          </a:xfrm>
        </p:grpSpPr>
        <p:sp>
          <p:nvSpPr>
            <p:cNvPr id="532" name="Google Shape;532;p18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18"/>
          <p:cNvSpPr/>
          <p:nvPr/>
        </p:nvSpPr>
        <p:spPr>
          <a:xfrm>
            <a:off x="752774" y="6860705"/>
            <a:ext cx="2899500" cy="342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950343" y="415209"/>
            <a:ext cx="2903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ФАКУЛЬТЕТ</a:t>
            </a:r>
            <a:endParaRPr lang="ru-RU" sz="28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774" y="2887829"/>
            <a:ext cx="8607170" cy="2087392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38C4F2"/>
                </a:solidFill>
                <a:latin typeface="Montserrat ExtraBold" panose="00000900000000000000" pitchFamily="2" charset="-52"/>
              </a:rPr>
              <a:t>6B03201 </a:t>
            </a:r>
            <a:r>
              <a:rPr lang="en-US" sz="6000" dirty="0">
                <a:solidFill>
                  <a:srgbClr val="38C4F2"/>
                </a:solidFill>
                <a:latin typeface="Montserrat ExtraBold" panose="00000900000000000000" pitchFamily="2" charset="-52"/>
              </a:rPr>
              <a:t>— </a:t>
            </a:r>
            <a:endParaRPr lang="ru-RU" sz="6000" dirty="0" smtClean="0">
              <a:solidFill>
                <a:srgbClr val="38C4F2"/>
              </a:solidFill>
              <a:latin typeface="Montserrat ExtraBold" panose="00000900000000000000" pitchFamily="2" charset="-52"/>
            </a:endParaRPr>
          </a:p>
          <a:p>
            <a:r>
              <a:rPr lang="ru-RU" sz="6000" dirty="0" smtClean="0">
                <a:solidFill>
                  <a:srgbClr val="38C4F2"/>
                </a:solidFill>
                <a:latin typeface="Montserrat ExtraBold" panose="00000900000000000000" pitchFamily="2" charset="-52"/>
              </a:rPr>
              <a:t>Журналистика</a:t>
            </a:r>
            <a:endParaRPr lang="ru-RU" sz="6000" dirty="0">
              <a:solidFill>
                <a:srgbClr val="38C4F2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50" y="-64323"/>
            <a:ext cx="3166225" cy="316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9"/>
          <p:cNvSpPr txBox="1">
            <a:spLocks noGrp="1"/>
          </p:cNvSpPr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latin typeface="Montserrat" panose="00000500000000000000" pitchFamily="2" charset="-52"/>
              </a:rPr>
              <a:t>В </a:t>
            </a:r>
            <a:r>
              <a:rPr lang="en-US" dirty="0">
                <a:latin typeface="Montserrat" panose="00000500000000000000" pitchFamily="2" charset="-52"/>
              </a:rPr>
              <a:t>TOU </a:t>
            </a:r>
            <a:r>
              <a:rPr lang="kk-KZ" dirty="0">
                <a:latin typeface="Montserrat" panose="00000500000000000000" pitchFamily="2" charset="-52"/>
              </a:rPr>
              <a:t>ты можешь </a:t>
            </a:r>
            <a:r>
              <a:rPr lang="ru-RU" dirty="0">
                <a:latin typeface="Montserrat" panose="00000500000000000000" pitchFamily="2" charset="-52"/>
              </a:rPr>
              <a:t>заниматься:</a:t>
            </a: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567" name="Google Shape;567;p19"/>
          <p:cNvSpPr txBox="1">
            <a:spLocks noGrp="1"/>
          </p:cNvSpPr>
          <p:nvPr>
            <p:ph type="body" idx="1"/>
          </p:nvPr>
        </p:nvSpPr>
        <p:spPr>
          <a:xfrm>
            <a:off x="551284" y="1570934"/>
            <a:ext cx="9241200" cy="5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8630" indent="-285750">
              <a:buSzPct val="100000"/>
              <a:buFont typeface="Arial" panose="020B0604020202020204" pitchFamily="34" charset="0"/>
              <a:buChar char="•"/>
            </a:pPr>
            <a:r>
              <a:rPr lang="kk-KZ" sz="3100" dirty="0">
                <a:latin typeface="Montserrat ExtraBold" panose="00000900000000000000" pitchFamily="2" charset="-52"/>
              </a:rPr>
              <a:t>Быть ведущим на </a:t>
            </a:r>
            <a:r>
              <a:rPr lang="kk-KZ" sz="3100" dirty="0">
                <a:solidFill>
                  <a:srgbClr val="675BE7"/>
                </a:solidFill>
                <a:latin typeface="Montserrat ExtraBold" panose="00000900000000000000" pitchFamily="2" charset="-52"/>
              </a:rPr>
              <a:t>студенческом радио</a:t>
            </a:r>
            <a:endParaRPr lang="ru-RU" sz="3100" dirty="0">
              <a:solidFill>
                <a:srgbClr val="675BE7"/>
              </a:solidFill>
              <a:latin typeface="Montserrat ExtraBold" panose="00000900000000000000" pitchFamily="2" charset="-52"/>
            </a:endParaRPr>
          </a:p>
          <a:p>
            <a:pPr marL="468630" indent="-285750">
              <a:buSzPct val="100000"/>
              <a:buFont typeface="Arial" panose="020B0604020202020204" pitchFamily="34" charset="0"/>
              <a:buChar char="•"/>
            </a:pPr>
            <a:r>
              <a:rPr lang="kk-KZ" sz="3100" dirty="0">
                <a:latin typeface="Montserrat ExtraBold" panose="00000900000000000000" pitchFamily="2" charset="-52"/>
              </a:rPr>
              <a:t>Создавать контент не выходя с </a:t>
            </a:r>
            <a:r>
              <a:rPr lang="kk-KZ" sz="3100" dirty="0" smtClean="0">
                <a:latin typeface="Montserrat ExtraBold" panose="00000900000000000000" pitchFamily="2" charset="-52"/>
              </a:rPr>
              <a:t>универ</a:t>
            </a:r>
            <a:r>
              <a:rPr lang="ru-RU" sz="3100" dirty="0" err="1" smtClean="0">
                <a:latin typeface="Montserrat ExtraBold" panose="00000900000000000000" pitchFamily="2" charset="-52"/>
              </a:rPr>
              <a:t>ситета</a:t>
            </a:r>
            <a:endParaRPr lang="ru-RU" sz="3100" dirty="0">
              <a:latin typeface="Montserrat ExtraBold" panose="00000900000000000000" pitchFamily="2" charset="-52"/>
            </a:endParaRPr>
          </a:p>
          <a:p>
            <a:pPr marL="468630" indent="-285750">
              <a:buSzPct val="100000"/>
              <a:buFont typeface="Arial" panose="020B0604020202020204" pitchFamily="34" charset="0"/>
              <a:buChar char="•"/>
            </a:pPr>
            <a:r>
              <a:rPr lang="kk-KZ" sz="3100" dirty="0">
                <a:latin typeface="Montserrat ExtraBold" panose="00000900000000000000" pitchFamily="2" charset="-52"/>
              </a:rPr>
              <a:t>Создать свой </a:t>
            </a:r>
            <a:r>
              <a:rPr lang="kk-KZ" sz="3100" dirty="0">
                <a:solidFill>
                  <a:srgbClr val="38C4F2"/>
                </a:solidFill>
                <a:latin typeface="Montserrat ExtraBold" panose="00000900000000000000" pitchFamily="2" charset="-52"/>
              </a:rPr>
              <a:t>тикток хаус</a:t>
            </a:r>
            <a:endParaRPr lang="ru-RU" sz="3100" dirty="0">
              <a:solidFill>
                <a:srgbClr val="38C4F2"/>
              </a:solidFill>
              <a:latin typeface="Montserrat ExtraBold" panose="00000900000000000000" pitchFamily="2" charset="-52"/>
            </a:endParaRPr>
          </a:p>
          <a:p>
            <a:pPr marL="468630" indent="-285750">
              <a:buSzPct val="100000"/>
              <a:buFont typeface="Arial" panose="020B0604020202020204" pitchFamily="34" charset="0"/>
              <a:buChar char="•"/>
            </a:pPr>
            <a:r>
              <a:rPr lang="kk-KZ" sz="3100" dirty="0">
                <a:solidFill>
                  <a:srgbClr val="FFD85E"/>
                </a:solidFill>
                <a:latin typeface="Montserrat ExtraBold" panose="00000900000000000000" pitchFamily="2" charset="-52"/>
              </a:rPr>
              <a:t>Анимировать </a:t>
            </a:r>
            <a:endParaRPr lang="ru-RU" sz="3100" dirty="0">
              <a:solidFill>
                <a:srgbClr val="FFD85E"/>
              </a:solidFill>
              <a:latin typeface="Montserrat ExtraBold" panose="00000900000000000000" pitchFamily="2" charset="-52"/>
            </a:endParaRPr>
          </a:p>
          <a:p>
            <a:pPr marL="468630" indent="-285750">
              <a:buSzPct val="100000"/>
              <a:buFont typeface="Arial" panose="020B0604020202020204" pitchFamily="34" charset="0"/>
              <a:buChar char="•"/>
            </a:pPr>
            <a:r>
              <a:rPr lang="kk-KZ" sz="3100" dirty="0">
                <a:solidFill>
                  <a:srgbClr val="FFD85E"/>
                </a:solidFill>
                <a:latin typeface="Montserrat ExtraBold" panose="00000900000000000000" pitchFamily="2" charset="-52"/>
              </a:rPr>
              <a:t>Монтировать видеоролики </a:t>
            </a:r>
            <a:endParaRPr lang="ru-RU" sz="3100" dirty="0">
              <a:solidFill>
                <a:srgbClr val="FFD85E"/>
              </a:solidFill>
              <a:latin typeface="Montserrat ExtraBold" panose="00000900000000000000" pitchFamily="2" charset="-52"/>
            </a:endParaRPr>
          </a:p>
          <a:p>
            <a:pPr marL="468630" indent="-285750">
              <a:buSzPct val="100000"/>
              <a:buFont typeface="Arial" panose="020B0604020202020204" pitchFamily="34" charset="0"/>
              <a:buChar char="•"/>
            </a:pPr>
            <a:r>
              <a:rPr lang="kk-KZ" sz="3100" dirty="0">
                <a:solidFill>
                  <a:srgbClr val="FFD85E"/>
                </a:solidFill>
                <a:latin typeface="Montserrat ExtraBold" panose="00000900000000000000" pitchFamily="2" charset="-52"/>
              </a:rPr>
              <a:t>Фотографировать</a:t>
            </a:r>
            <a:endParaRPr lang="ru-RU" sz="3100" dirty="0">
              <a:solidFill>
                <a:srgbClr val="FFD85E"/>
              </a:solidFill>
              <a:latin typeface="Montserrat ExtraBold" panose="00000900000000000000" pitchFamily="2" charset="-52"/>
            </a:endParaRPr>
          </a:p>
          <a:p>
            <a:pPr marL="468630" indent="-285750">
              <a:buSzPct val="100000"/>
              <a:buFont typeface="Arial" panose="020B0604020202020204" pitchFamily="34" charset="0"/>
              <a:buChar char="•"/>
            </a:pPr>
            <a:r>
              <a:rPr lang="kk-KZ" sz="3100" dirty="0">
                <a:latin typeface="Montserrat ExtraBold" panose="00000900000000000000" pitchFamily="2" charset="-52"/>
              </a:rPr>
              <a:t>Работать в </a:t>
            </a:r>
            <a:r>
              <a:rPr lang="en-US" sz="3100" dirty="0" smtClean="0">
                <a:solidFill>
                  <a:srgbClr val="38C4F2"/>
                </a:solidFill>
                <a:latin typeface="Montserrat ExtraBold" panose="00000900000000000000" pitchFamily="2" charset="-52"/>
              </a:rPr>
              <a:t>Adobe</a:t>
            </a:r>
            <a:r>
              <a:rPr lang="ru-RU" sz="3100" dirty="0" smtClean="0">
                <a:solidFill>
                  <a:srgbClr val="38C4F2"/>
                </a:solidFill>
                <a:latin typeface="Montserrat ExtraBold" panose="00000900000000000000" pitchFamily="2" charset="-52"/>
              </a:rPr>
              <a:t> </a:t>
            </a:r>
            <a:r>
              <a:rPr lang="en-US" sz="3100" dirty="0" smtClean="0">
                <a:solidFill>
                  <a:srgbClr val="38C4F2"/>
                </a:solidFill>
                <a:latin typeface="Montserrat ExtraBold" panose="00000900000000000000" pitchFamily="2" charset="-52"/>
              </a:rPr>
              <a:t>After Effects</a:t>
            </a:r>
            <a:r>
              <a:rPr lang="kk-KZ" sz="3100" dirty="0" smtClean="0">
                <a:solidFill>
                  <a:srgbClr val="38C4F2"/>
                </a:solidFill>
                <a:latin typeface="Montserrat ExtraBold" panose="00000900000000000000" pitchFamily="2" charset="-52"/>
              </a:rPr>
              <a:t>,  </a:t>
            </a:r>
            <a:r>
              <a:rPr lang="en-US" sz="3100" dirty="0">
                <a:solidFill>
                  <a:srgbClr val="38C4F2"/>
                </a:solidFill>
                <a:latin typeface="Montserrat ExtraBold" panose="00000900000000000000" pitchFamily="2" charset="-52"/>
              </a:rPr>
              <a:t>Adobe Photoshop</a:t>
            </a:r>
            <a:r>
              <a:rPr lang="kk-KZ" sz="3100" dirty="0">
                <a:solidFill>
                  <a:srgbClr val="38C4F2"/>
                </a:solidFill>
                <a:latin typeface="Montserrat ExtraBold" panose="00000900000000000000" pitchFamily="2" charset="-52"/>
              </a:rPr>
              <a:t>, </a:t>
            </a:r>
            <a:r>
              <a:rPr lang="en-US" sz="3100" dirty="0">
                <a:solidFill>
                  <a:srgbClr val="38C4F2"/>
                </a:solidFill>
                <a:latin typeface="Montserrat ExtraBold" panose="00000900000000000000" pitchFamily="2" charset="-52"/>
              </a:rPr>
              <a:t>Adobe Premiere Pro  </a:t>
            </a:r>
            <a:endParaRPr lang="ru-RU" sz="3100" dirty="0">
              <a:solidFill>
                <a:srgbClr val="38C4F2"/>
              </a:solidFill>
              <a:latin typeface="Montserrat ExtraBold" panose="00000900000000000000" pitchFamily="2" charset="-52"/>
            </a:endParaRPr>
          </a:p>
        </p:txBody>
      </p:sp>
      <p:grpSp>
        <p:nvGrpSpPr>
          <p:cNvPr id="568" name="Google Shape;568;p19"/>
          <p:cNvGrpSpPr/>
          <p:nvPr/>
        </p:nvGrpSpPr>
        <p:grpSpPr>
          <a:xfrm>
            <a:off x="9467901" y="-9971"/>
            <a:ext cx="1565675" cy="1025300"/>
            <a:chOff x="4585200" y="4027350"/>
            <a:chExt cx="1565675" cy="1025300"/>
          </a:xfrm>
        </p:grpSpPr>
        <p:sp>
          <p:nvSpPr>
            <p:cNvPr id="569" name="Google Shape;569;p19"/>
            <p:cNvSpPr/>
            <p:nvPr/>
          </p:nvSpPr>
          <p:spPr>
            <a:xfrm>
              <a:off x="4585200" y="4624400"/>
              <a:ext cx="68300" cy="57100"/>
            </a:xfrm>
            <a:custGeom>
              <a:avLst/>
              <a:gdLst/>
              <a:ahLst/>
              <a:cxnLst/>
              <a:rect l="l" t="t" r="r" b="b"/>
              <a:pathLst>
                <a:path w="2732" h="2284" extrusionOk="0">
                  <a:moveTo>
                    <a:pt x="1594" y="179"/>
                  </a:moveTo>
                  <a:cubicBezTo>
                    <a:pt x="2106" y="179"/>
                    <a:pt x="2504" y="634"/>
                    <a:pt x="2561" y="1146"/>
                  </a:cubicBezTo>
                  <a:cubicBezTo>
                    <a:pt x="2523" y="1712"/>
                    <a:pt x="2060" y="2078"/>
                    <a:pt x="1587" y="2078"/>
                  </a:cubicBezTo>
                  <a:cubicBezTo>
                    <a:pt x="1346" y="2078"/>
                    <a:pt x="1103" y="1983"/>
                    <a:pt x="911" y="1772"/>
                  </a:cubicBezTo>
                  <a:cubicBezTo>
                    <a:pt x="342" y="1203"/>
                    <a:pt x="740" y="179"/>
                    <a:pt x="1594" y="179"/>
                  </a:cubicBezTo>
                  <a:close/>
                  <a:moveTo>
                    <a:pt x="1569" y="0"/>
                  </a:moveTo>
                  <a:cubicBezTo>
                    <a:pt x="1279" y="0"/>
                    <a:pt x="982" y="108"/>
                    <a:pt x="740" y="350"/>
                  </a:cubicBezTo>
                  <a:cubicBezTo>
                    <a:pt x="1" y="1089"/>
                    <a:pt x="513" y="2284"/>
                    <a:pt x="1594" y="2284"/>
                  </a:cubicBezTo>
                  <a:cubicBezTo>
                    <a:pt x="2219" y="2284"/>
                    <a:pt x="2731" y="1772"/>
                    <a:pt x="2731" y="1146"/>
                  </a:cubicBezTo>
                  <a:cubicBezTo>
                    <a:pt x="2731" y="457"/>
                    <a:pt x="216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" name="Google Shape;570;p19"/>
            <p:cNvGrpSpPr/>
            <p:nvPr/>
          </p:nvGrpSpPr>
          <p:grpSpPr>
            <a:xfrm>
              <a:off x="4622175" y="4027350"/>
              <a:ext cx="1528700" cy="1025300"/>
              <a:chOff x="4622175" y="4027350"/>
              <a:chExt cx="1528700" cy="1025300"/>
            </a:xfrm>
          </p:grpSpPr>
          <p:sp>
            <p:nvSpPr>
              <p:cNvPr id="571" name="Google Shape;571;p19"/>
              <p:cNvSpPr/>
              <p:nvPr/>
            </p:nvSpPr>
            <p:spPr>
              <a:xfrm>
                <a:off x="4622175" y="4027350"/>
                <a:ext cx="1528700" cy="1025300"/>
              </a:xfrm>
              <a:custGeom>
                <a:avLst/>
                <a:gdLst/>
                <a:ahLst/>
                <a:cxnLst/>
                <a:rect l="l" t="t" r="r" b="b"/>
                <a:pathLst>
                  <a:path w="61148" h="41012" extrusionOk="0">
                    <a:moveTo>
                      <a:pt x="1" y="1"/>
                    </a:moveTo>
                    <a:cubicBezTo>
                      <a:pt x="171" y="10922"/>
                      <a:pt x="4665" y="21331"/>
                      <a:pt x="12458" y="29010"/>
                    </a:cubicBezTo>
                    <a:cubicBezTo>
                      <a:pt x="20250" y="36689"/>
                      <a:pt x="30773" y="41012"/>
                      <a:pt x="41752" y="41012"/>
                    </a:cubicBezTo>
                    <a:lnTo>
                      <a:pt x="61148" y="41012"/>
                    </a:lnTo>
                    <a:lnTo>
                      <a:pt x="61148" y="40784"/>
                    </a:lnTo>
                    <a:lnTo>
                      <a:pt x="41752" y="40784"/>
                    </a:lnTo>
                    <a:cubicBezTo>
                      <a:pt x="19113" y="40728"/>
                      <a:pt x="683" y="22582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4622175" y="4027350"/>
                <a:ext cx="4300" cy="5987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948" extrusionOk="0">
                    <a:moveTo>
                      <a:pt x="1" y="1"/>
                    </a:moveTo>
                    <a:lnTo>
                      <a:pt x="1" y="23948"/>
                    </a:lnTo>
                    <a:lnTo>
                      <a:pt x="171" y="2394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3" name="Google Shape;573;p19"/>
          <p:cNvGrpSpPr/>
          <p:nvPr/>
        </p:nvGrpSpPr>
        <p:grpSpPr>
          <a:xfrm>
            <a:off x="-430466" y="6625325"/>
            <a:ext cx="1555700" cy="1026725"/>
            <a:chOff x="4607975" y="5301500"/>
            <a:chExt cx="1555700" cy="1026725"/>
          </a:xfrm>
        </p:grpSpPr>
        <p:sp>
          <p:nvSpPr>
            <p:cNvPr id="574" name="Google Shape;574;p19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19"/>
          <p:cNvGrpSpPr/>
          <p:nvPr/>
        </p:nvGrpSpPr>
        <p:grpSpPr>
          <a:xfrm>
            <a:off x="211434" y="6424113"/>
            <a:ext cx="405300" cy="1632850"/>
            <a:chOff x="6743300" y="5794925"/>
            <a:chExt cx="405300" cy="1632850"/>
          </a:xfrm>
        </p:grpSpPr>
        <p:sp>
          <p:nvSpPr>
            <p:cNvPr id="578" name="Google Shape;578;p19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9"/>
          <p:cNvGrpSpPr/>
          <p:nvPr/>
        </p:nvGrpSpPr>
        <p:grpSpPr>
          <a:xfrm>
            <a:off x="9966313" y="653129"/>
            <a:ext cx="568850" cy="1103675"/>
            <a:chOff x="3221775" y="6410750"/>
            <a:chExt cx="568850" cy="1103675"/>
          </a:xfrm>
        </p:grpSpPr>
        <p:sp>
          <p:nvSpPr>
            <p:cNvPr id="609" name="Google Shape;609;p19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35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9"/>
          <p:cNvSpPr txBox="1">
            <a:spLocks noGrp="1"/>
          </p:cNvSpPr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k-KZ" dirty="0">
                <a:latin typeface="Montserrat" panose="00000500000000000000" pitchFamily="2" charset="-52"/>
              </a:rPr>
              <a:t>Что за профессия?</a:t>
            </a: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567" name="Google Shape;567;p19"/>
          <p:cNvSpPr txBox="1">
            <a:spLocks noGrp="1"/>
          </p:cNvSpPr>
          <p:nvPr>
            <p:ph type="body" idx="1"/>
          </p:nvPr>
        </p:nvSpPr>
        <p:spPr>
          <a:xfrm>
            <a:off x="551284" y="1638119"/>
            <a:ext cx="9241200" cy="5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indent="0">
              <a:buNone/>
            </a:pPr>
            <a:r>
              <a:rPr lang="ru-RU" sz="4800" b="1" dirty="0" smtClean="0">
                <a:solidFill>
                  <a:srgbClr val="38C4F2"/>
                </a:solidFill>
                <a:latin typeface="Montserrat" panose="00000500000000000000" pitchFamily="2" charset="-52"/>
              </a:rPr>
              <a:t>Сбор, обработка </a:t>
            </a:r>
            <a:r>
              <a:rPr lang="ru-RU" sz="4800" b="1" dirty="0">
                <a:solidFill>
                  <a:srgbClr val="38C4F2"/>
                </a:solidFill>
                <a:latin typeface="Montserrat" panose="00000500000000000000" pitchFamily="2" charset="-52"/>
              </a:rPr>
              <a:t>и </a:t>
            </a:r>
            <a:r>
              <a:rPr lang="ru-RU" sz="4800" b="1" dirty="0" smtClean="0">
                <a:solidFill>
                  <a:srgbClr val="38C4F2"/>
                </a:solidFill>
                <a:latin typeface="Montserrat" panose="00000500000000000000" pitchFamily="2" charset="-52"/>
              </a:rPr>
              <a:t>распространение</a:t>
            </a:r>
            <a:r>
              <a:rPr lang="ru-RU" sz="4800" b="1" dirty="0" smtClean="0">
                <a:latin typeface="Montserrat" panose="00000500000000000000" pitchFamily="2" charset="-52"/>
              </a:rPr>
              <a:t> </a:t>
            </a:r>
            <a:r>
              <a:rPr lang="ru-RU" sz="4800" b="1" dirty="0">
                <a:solidFill>
                  <a:srgbClr val="38C4F2"/>
                </a:solidFill>
                <a:latin typeface="Montserrat" panose="00000500000000000000" pitchFamily="2" charset="-52"/>
              </a:rPr>
              <a:t>информации</a:t>
            </a:r>
            <a:r>
              <a:rPr lang="ru-RU" sz="4800" b="1" dirty="0">
                <a:latin typeface="Montserrat" panose="00000500000000000000" pitchFamily="2" charset="-52"/>
              </a:rPr>
              <a:t> с помощью СМИ (интернет, печать, радио, </a:t>
            </a:r>
            <a:r>
              <a:rPr lang="ru-RU" sz="4800" b="1" dirty="0" smtClean="0">
                <a:latin typeface="Montserrat" panose="00000500000000000000" pitchFamily="2" charset="-52"/>
              </a:rPr>
              <a:t>телевидение и </a:t>
            </a:r>
            <a:r>
              <a:rPr lang="ru-RU" sz="4800" b="1" dirty="0">
                <a:latin typeface="Montserrat" panose="00000500000000000000" pitchFamily="2" charset="-52"/>
              </a:rPr>
              <a:t>др</a:t>
            </a:r>
            <a:r>
              <a:rPr lang="ru-RU" sz="4800" b="1" dirty="0" smtClean="0">
                <a:latin typeface="Montserrat" panose="00000500000000000000" pitchFamily="2" charset="-52"/>
              </a:rPr>
              <a:t>.)</a:t>
            </a:r>
            <a:endParaRPr lang="ru-RU" sz="4800" b="1" dirty="0">
              <a:latin typeface="Montserrat" panose="00000500000000000000" pitchFamily="2" charset="-52"/>
            </a:endParaRPr>
          </a:p>
        </p:txBody>
      </p:sp>
      <p:grpSp>
        <p:nvGrpSpPr>
          <p:cNvPr id="568" name="Google Shape;568;p19"/>
          <p:cNvGrpSpPr/>
          <p:nvPr/>
        </p:nvGrpSpPr>
        <p:grpSpPr>
          <a:xfrm>
            <a:off x="9467901" y="-9971"/>
            <a:ext cx="1565675" cy="1025300"/>
            <a:chOff x="4585200" y="4027350"/>
            <a:chExt cx="1565675" cy="1025300"/>
          </a:xfrm>
        </p:grpSpPr>
        <p:sp>
          <p:nvSpPr>
            <p:cNvPr id="569" name="Google Shape;569;p19"/>
            <p:cNvSpPr/>
            <p:nvPr/>
          </p:nvSpPr>
          <p:spPr>
            <a:xfrm>
              <a:off x="4585200" y="4624400"/>
              <a:ext cx="68300" cy="57100"/>
            </a:xfrm>
            <a:custGeom>
              <a:avLst/>
              <a:gdLst/>
              <a:ahLst/>
              <a:cxnLst/>
              <a:rect l="l" t="t" r="r" b="b"/>
              <a:pathLst>
                <a:path w="2732" h="2284" extrusionOk="0">
                  <a:moveTo>
                    <a:pt x="1594" y="179"/>
                  </a:moveTo>
                  <a:cubicBezTo>
                    <a:pt x="2106" y="179"/>
                    <a:pt x="2504" y="634"/>
                    <a:pt x="2561" y="1146"/>
                  </a:cubicBezTo>
                  <a:cubicBezTo>
                    <a:pt x="2523" y="1712"/>
                    <a:pt x="2060" y="2078"/>
                    <a:pt x="1587" y="2078"/>
                  </a:cubicBezTo>
                  <a:cubicBezTo>
                    <a:pt x="1346" y="2078"/>
                    <a:pt x="1103" y="1983"/>
                    <a:pt x="911" y="1772"/>
                  </a:cubicBezTo>
                  <a:cubicBezTo>
                    <a:pt x="342" y="1203"/>
                    <a:pt x="740" y="179"/>
                    <a:pt x="1594" y="179"/>
                  </a:cubicBezTo>
                  <a:close/>
                  <a:moveTo>
                    <a:pt x="1569" y="0"/>
                  </a:moveTo>
                  <a:cubicBezTo>
                    <a:pt x="1279" y="0"/>
                    <a:pt x="982" y="108"/>
                    <a:pt x="740" y="350"/>
                  </a:cubicBezTo>
                  <a:cubicBezTo>
                    <a:pt x="1" y="1089"/>
                    <a:pt x="513" y="2284"/>
                    <a:pt x="1594" y="2284"/>
                  </a:cubicBezTo>
                  <a:cubicBezTo>
                    <a:pt x="2219" y="2284"/>
                    <a:pt x="2731" y="1772"/>
                    <a:pt x="2731" y="1146"/>
                  </a:cubicBezTo>
                  <a:cubicBezTo>
                    <a:pt x="2731" y="457"/>
                    <a:pt x="216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" name="Google Shape;570;p19"/>
            <p:cNvGrpSpPr/>
            <p:nvPr/>
          </p:nvGrpSpPr>
          <p:grpSpPr>
            <a:xfrm>
              <a:off x="4622175" y="4027350"/>
              <a:ext cx="1528700" cy="1025300"/>
              <a:chOff x="4622175" y="4027350"/>
              <a:chExt cx="1528700" cy="1025300"/>
            </a:xfrm>
          </p:grpSpPr>
          <p:sp>
            <p:nvSpPr>
              <p:cNvPr id="571" name="Google Shape;571;p19"/>
              <p:cNvSpPr/>
              <p:nvPr/>
            </p:nvSpPr>
            <p:spPr>
              <a:xfrm>
                <a:off x="4622175" y="4027350"/>
                <a:ext cx="1528700" cy="1025300"/>
              </a:xfrm>
              <a:custGeom>
                <a:avLst/>
                <a:gdLst/>
                <a:ahLst/>
                <a:cxnLst/>
                <a:rect l="l" t="t" r="r" b="b"/>
                <a:pathLst>
                  <a:path w="61148" h="41012" extrusionOk="0">
                    <a:moveTo>
                      <a:pt x="1" y="1"/>
                    </a:moveTo>
                    <a:cubicBezTo>
                      <a:pt x="171" y="10922"/>
                      <a:pt x="4665" y="21331"/>
                      <a:pt x="12458" y="29010"/>
                    </a:cubicBezTo>
                    <a:cubicBezTo>
                      <a:pt x="20250" y="36689"/>
                      <a:pt x="30773" y="41012"/>
                      <a:pt x="41752" y="41012"/>
                    </a:cubicBezTo>
                    <a:lnTo>
                      <a:pt x="61148" y="41012"/>
                    </a:lnTo>
                    <a:lnTo>
                      <a:pt x="61148" y="40784"/>
                    </a:lnTo>
                    <a:lnTo>
                      <a:pt x="41752" y="40784"/>
                    </a:lnTo>
                    <a:cubicBezTo>
                      <a:pt x="19113" y="40728"/>
                      <a:pt x="683" y="22582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4622175" y="4027350"/>
                <a:ext cx="4300" cy="5987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948" extrusionOk="0">
                    <a:moveTo>
                      <a:pt x="1" y="1"/>
                    </a:moveTo>
                    <a:lnTo>
                      <a:pt x="1" y="23948"/>
                    </a:lnTo>
                    <a:lnTo>
                      <a:pt x="171" y="2394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3" name="Google Shape;573;p19"/>
          <p:cNvGrpSpPr/>
          <p:nvPr/>
        </p:nvGrpSpPr>
        <p:grpSpPr>
          <a:xfrm>
            <a:off x="-430466" y="6625325"/>
            <a:ext cx="1555700" cy="1026725"/>
            <a:chOff x="4607975" y="5301500"/>
            <a:chExt cx="1555700" cy="1026725"/>
          </a:xfrm>
        </p:grpSpPr>
        <p:sp>
          <p:nvSpPr>
            <p:cNvPr id="574" name="Google Shape;574;p19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19"/>
          <p:cNvGrpSpPr/>
          <p:nvPr/>
        </p:nvGrpSpPr>
        <p:grpSpPr>
          <a:xfrm>
            <a:off x="211434" y="6424113"/>
            <a:ext cx="405300" cy="1632850"/>
            <a:chOff x="6743300" y="5794925"/>
            <a:chExt cx="405300" cy="1632850"/>
          </a:xfrm>
        </p:grpSpPr>
        <p:sp>
          <p:nvSpPr>
            <p:cNvPr id="578" name="Google Shape;578;p19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9"/>
          <p:cNvGrpSpPr/>
          <p:nvPr/>
        </p:nvGrpSpPr>
        <p:grpSpPr>
          <a:xfrm>
            <a:off x="9966313" y="653129"/>
            <a:ext cx="568850" cy="1103675"/>
            <a:chOff x="3221775" y="6410750"/>
            <a:chExt cx="568850" cy="1103675"/>
          </a:xfrm>
        </p:grpSpPr>
        <p:sp>
          <p:nvSpPr>
            <p:cNvPr id="609" name="Google Shape;609;p19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0"/>
          <p:cNvSpPr txBox="1">
            <a:spLocks noGrp="1"/>
          </p:cNvSpPr>
          <p:nvPr>
            <p:ph type="title"/>
          </p:nvPr>
        </p:nvSpPr>
        <p:spPr>
          <a:xfrm>
            <a:off x="362100" y="491000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dirty="0">
                <a:latin typeface="Montserrat" panose="00000500000000000000" pitchFamily="2" charset="-52"/>
              </a:rPr>
              <a:t>Где буду работать?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42" name="Google Shape;642;p20"/>
          <p:cNvSpPr txBox="1">
            <a:spLocks noGrp="1"/>
          </p:cNvSpPr>
          <p:nvPr>
            <p:ph type="body" idx="1"/>
          </p:nvPr>
        </p:nvSpPr>
        <p:spPr>
          <a:xfrm>
            <a:off x="535300" y="1767060"/>
            <a:ext cx="9250800" cy="3705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400" dirty="0" smtClean="0">
                <a:latin typeface="Montserrat ExtraBold" panose="00000900000000000000" pitchFamily="2" charset="-52"/>
              </a:rPr>
              <a:t>Печатные </a:t>
            </a:r>
            <a:r>
              <a:rPr lang="ru-RU" sz="4400" dirty="0">
                <a:latin typeface="Montserrat ExtraBold" panose="00000900000000000000" pitchFamily="2" charset="-52"/>
              </a:rPr>
              <a:t>СМИ</a:t>
            </a:r>
          </a:p>
          <a:p>
            <a:pPr lvl="0"/>
            <a:r>
              <a:rPr lang="ru-RU" sz="4400" dirty="0" smtClean="0">
                <a:latin typeface="Montserrat ExtraBold" panose="00000900000000000000" pitchFamily="2" charset="-52"/>
              </a:rPr>
              <a:t>Радио </a:t>
            </a:r>
            <a:r>
              <a:rPr lang="ru-RU" sz="4400" dirty="0">
                <a:latin typeface="Montserrat ExtraBold" panose="00000900000000000000" pitchFamily="2" charset="-52"/>
              </a:rPr>
              <a:t>и </a:t>
            </a:r>
            <a:r>
              <a:rPr lang="ru-RU" sz="4400" dirty="0" smtClean="0">
                <a:latin typeface="Montserrat ExtraBold" panose="00000900000000000000" pitchFamily="2" charset="-52"/>
              </a:rPr>
              <a:t>телевидение</a:t>
            </a:r>
            <a:endParaRPr lang="ru-RU" sz="4400" dirty="0">
              <a:latin typeface="Montserrat ExtraBold" panose="00000900000000000000" pitchFamily="2" charset="-52"/>
            </a:endParaRPr>
          </a:p>
          <a:p>
            <a:pPr lvl="0"/>
            <a:r>
              <a:rPr lang="ru-RU" sz="4400" dirty="0" smtClean="0">
                <a:latin typeface="Montserrat ExtraBold" panose="00000900000000000000" pitchFamily="2" charset="-52"/>
              </a:rPr>
              <a:t>Интернет СМИ</a:t>
            </a:r>
            <a:endParaRPr lang="en-US" sz="4400" dirty="0" smtClean="0">
              <a:latin typeface="Montserrat ExtraBold" panose="00000900000000000000" pitchFamily="2" charset="-52"/>
            </a:endParaRPr>
          </a:p>
          <a:p>
            <a:pPr lvl="0"/>
            <a:r>
              <a:rPr lang="en-US" sz="4400" dirty="0" smtClean="0">
                <a:latin typeface="Montserrat ExtraBold" panose="00000900000000000000" pitchFamily="2" charset="-52"/>
              </a:rPr>
              <a:t>PR</a:t>
            </a:r>
            <a:endParaRPr lang="ru-RU" sz="4400" dirty="0">
              <a:latin typeface="Montserrat ExtraBold" panose="00000900000000000000" pitchFamily="2" charset="-52"/>
            </a:endParaRPr>
          </a:p>
          <a:p>
            <a:pPr lvl="0"/>
            <a:r>
              <a:rPr lang="en-US" sz="4400" dirty="0" smtClean="0">
                <a:latin typeface="Montserrat ExtraBold" panose="00000900000000000000" pitchFamily="2" charset="-52"/>
              </a:rPr>
              <a:t>SMM</a:t>
            </a:r>
            <a:endParaRPr lang="ru-RU" sz="4400" dirty="0">
              <a:latin typeface="Montserrat ExtraBold" panose="00000900000000000000" pitchFamily="2" charset="-52"/>
            </a:endParaRPr>
          </a:p>
        </p:txBody>
      </p:sp>
      <p:sp>
        <p:nvSpPr>
          <p:cNvPr id="643" name="Google Shape;643;p20"/>
          <p:cNvSpPr/>
          <p:nvPr/>
        </p:nvSpPr>
        <p:spPr>
          <a:xfrm rot="10800000">
            <a:off x="2472918" y="5970455"/>
            <a:ext cx="2465700" cy="2465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"/>
          <p:cNvSpPr/>
          <p:nvPr/>
        </p:nvSpPr>
        <p:spPr>
          <a:xfrm>
            <a:off x="3893150" y="4083599"/>
            <a:ext cx="3119700" cy="3119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0"/>
          <p:cNvGrpSpPr/>
          <p:nvPr/>
        </p:nvGrpSpPr>
        <p:grpSpPr>
          <a:xfrm>
            <a:off x="7895200" y="5749006"/>
            <a:ext cx="1565675" cy="1025300"/>
            <a:chOff x="4585200" y="4027350"/>
            <a:chExt cx="1565675" cy="1025300"/>
          </a:xfrm>
        </p:grpSpPr>
        <p:sp>
          <p:nvSpPr>
            <p:cNvPr id="647" name="Google Shape;647;p20"/>
            <p:cNvSpPr/>
            <p:nvPr/>
          </p:nvSpPr>
          <p:spPr>
            <a:xfrm>
              <a:off x="4585200" y="4624400"/>
              <a:ext cx="68300" cy="57100"/>
            </a:xfrm>
            <a:custGeom>
              <a:avLst/>
              <a:gdLst/>
              <a:ahLst/>
              <a:cxnLst/>
              <a:rect l="l" t="t" r="r" b="b"/>
              <a:pathLst>
                <a:path w="2732" h="2284" extrusionOk="0">
                  <a:moveTo>
                    <a:pt x="1594" y="179"/>
                  </a:moveTo>
                  <a:cubicBezTo>
                    <a:pt x="2106" y="179"/>
                    <a:pt x="2504" y="634"/>
                    <a:pt x="2561" y="1146"/>
                  </a:cubicBezTo>
                  <a:cubicBezTo>
                    <a:pt x="2523" y="1712"/>
                    <a:pt x="2060" y="2078"/>
                    <a:pt x="1587" y="2078"/>
                  </a:cubicBezTo>
                  <a:cubicBezTo>
                    <a:pt x="1346" y="2078"/>
                    <a:pt x="1103" y="1983"/>
                    <a:pt x="911" y="1772"/>
                  </a:cubicBezTo>
                  <a:cubicBezTo>
                    <a:pt x="342" y="1203"/>
                    <a:pt x="740" y="179"/>
                    <a:pt x="1594" y="179"/>
                  </a:cubicBezTo>
                  <a:close/>
                  <a:moveTo>
                    <a:pt x="1569" y="0"/>
                  </a:moveTo>
                  <a:cubicBezTo>
                    <a:pt x="1279" y="0"/>
                    <a:pt x="982" y="108"/>
                    <a:pt x="740" y="350"/>
                  </a:cubicBezTo>
                  <a:cubicBezTo>
                    <a:pt x="1" y="1089"/>
                    <a:pt x="513" y="2284"/>
                    <a:pt x="1594" y="2284"/>
                  </a:cubicBezTo>
                  <a:cubicBezTo>
                    <a:pt x="2219" y="2284"/>
                    <a:pt x="2731" y="1772"/>
                    <a:pt x="2731" y="1146"/>
                  </a:cubicBezTo>
                  <a:cubicBezTo>
                    <a:pt x="2731" y="457"/>
                    <a:pt x="216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8" name="Google Shape;648;p20"/>
            <p:cNvGrpSpPr/>
            <p:nvPr/>
          </p:nvGrpSpPr>
          <p:grpSpPr>
            <a:xfrm>
              <a:off x="4622175" y="4027350"/>
              <a:ext cx="1528700" cy="1025300"/>
              <a:chOff x="4622175" y="4027350"/>
              <a:chExt cx="1528700" cy="1025300"/>
            </a:xfrm>
          </p:grpSpPr>
          <p:sp>
            <p:nvSpPr>
              <p:cNvPr id="649" name="Google Shape;649;p20"/>
              <p:cNvSpPr/>
              <p:nvPr/>
            </p:nvSpPr>
            <p:spPr>
              <a:xfrm>
                <a:off x="4622175" y="4027350"/>
                <a:ext cx="1528700" cy="1025300"/>
              </a:xfrm>
              <a:custGeom>
                <a:avLst/>
                <a:gdLst/>
                <a:ahLst/>
                <a:cxnLst/>
                <a:rect l="l" t="t" r="r" b="b"/>
                <a:pathLst>
                  <a:path w="61148" h="41012" extrusionOk="0">
                    <a:moveTo>
                      <a:pt x="1" y="1"/>
                    </a:moveTo>
                    <a:cubicBezTo>
                      <a:pt x="171" y="10922"/>
                      <a:pt x="4665" y="21331"/>
                      <a:pt x="12458" y="29010"/>
                    </a:cubicBezTo>
                    <a:cubicBezTo>
                      <a:pt x="20250" y="36689"/>
                      <a:pt x="30773" y="41012"/>
                      <a:pt x="41752" y="41012"/>
                    </a:cubicBezTo>
                    <a:lnTo>
                      <a:pt x="61148" y="41012"/>
                    </a:lnTo>
                    <a:lnTo>
                      <a:pt x="61148" y="40784"/>
                    </a:lnTo>
                    <a:lnTo>
                      <a:pt x="41752" y="40784"/>
                    </a:lnTo>
                    <a:cubicBezTo>
                      <a:pt x="19113" y="40728"/>
                      <a:pt x="683" y="22582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4622175" y="4027350"/>
                <a:ext cx="4300" cy="5987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948" extrusionOk="0">
                    <a:moveTo>
                      <a:pt x="1" y="1"/>
                    </a:moveTo>
                    <a:lnTo>
                      <a:pt x="1" y="23948"/>
                    </a:lnTo>
                    <a:lnTo>
                      <a:pt x="171" y="2394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1" name="Google Shape;651;p20"/>
          <p:cNvGrpSpPr/>
          <p:nvPr/>
        </p:nvGrpSpPr>
        <p:grpSpPr>
          <a:xfrm>
            <a:off x="535300" y="6128350"/>
            <a:ext cx="1555700" cy="1026725"/>
            <a:chOff x="4607975" y="5301500"/>
            <a:chExt cx="1555700" cy="1026725"/>
          </a:xfrm>
        </p:grpSpPr>
        <p:sp>
          <p:nvSpPr>
            <p:cNvPr id="652" name="Google Shape;652;p20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0"/>
          <p:cNvGrpSpPr/>
          <p:nvPr/>
        </p:nvGrpSpPr>
        <p:grpSpPr>
          <a:xfrm>
            <a:off x="1177200" y="5927138"/>
            <a:ext cx="405300" cy="1632850"/>
            <a:chOff x="6743300" y="5794925"/>
            <a:chExt cx="405300" cy="1632850"/>
          </a:xfrm>
        </p:grpSpPr>
        <p:sp>
          <p:nvSpPr>
            <p:cNvPr id="656" name="Google Shape;656;p20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>
            <a:off x="9978863" y="6943950"/>
            <a:ext cx="746575" cy="400575"/>
            <a:chOff x="7806350" y="6499313"/>
            <a:chExt cx="746575" cy="400575"/>
          </a:xfrm>
        </p:grpSpPr>
        <p:sp>
          <p:nvSpPr>
            <p:cNvPr id="687" name="Google Shape;687;p20"/>
            <p:cNvSpPr/>
            <p:nvPr/>
          </p:nvSpPr>
          <p:spPr>
            <a:xfrm>
              <a:off x="848750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455" y="0"/>
                    <a:pt x="0" y="1081"/>
                    <a:pt x="626" y="1650"/>
                  </a:cubicBezTo>
                  <a:cubicBezTo>
                    <a:pt x="834" y="1858"/>
                    <a:pt x="1087" y="1953"/>
                    <a:pt x="1332" y="1953"/>
                  </a:cubicBezTo>
                  <a:cubicBezTo>
                    <a:pt x="1820" y="1953"/>
                    <a:pt x="2275" y="1574"/>
                    <a:pt x="2275" y="967"/>
                  </a:cubicBezTo>
                  <a:cubicBezTo>
                    <a:pt x="2275" y="455"/>
                    <a:pt x="1877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848750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7" y="1941"/>
                  </a:cubicBezTo>
                  <a:cubicBezTo>
                    <a:pt x="1805" y="1941"/>
                    <a:pt x="2275" y="1546"/>
                    <a:pt x="2275" y="968"/>
                  </a:cubicBezTo>
                  <a:cubicBezTo>
                    <a:pt x="2275" y="456"/>
                    <a:pt x="1877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84960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0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8316850" y="6851038"/>
              <a:ext cx="58325" cy="48850"/>
            </a:xfrm>
            <a:custGeom>
              <a:avLst/>
              <a:gdLst/>
              <a:ahLst/>
              <a:cxnLst/>
              <a:rect l="l" t="t" r="r" b="b"/>
              <a:pathLst>
                <a:path w="2333" h="1954" extrusionOk="0">
                  <a:moveTo>
                    <a:pt x="1309" y="0"/>
                  </a:moveTo>
                  <a:cubicBezTo>
                    <a:pt x="456" y="0"/>
                    <a:pt x="1" y="1081"/>
                    <a:pt x="626" y="1650"/>
                  </a:cubicBezTo>
                  <a:cubicBezTo>
                    <a:pt x="835" y="1858"/>
                    <a:pt x="1094" y="1953"/>
                    <a:pt x="1347" y="1953"/>
                  </a:cubicBezTo>
                  <a:cubicBezTo>
                    <a:pt x="1852" y="1953"/>
                    <a:pt x="2333" y="1574"/>
                    <a:pt x="2333" y="967"/>
                  </a:cubicBezTo>
                  <a:cubicBezTo>
                    <a:pt x="2333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8316850" y="6676113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8325375" y="6499313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1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8147625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9" y="0"/>
                    <a:pt x="1" y="1081"/>
                    <a:pt x="569" y="1650"/>
                  </a:cubicBezTo>
                  <a:cubicBezTo>
                    <a:pt x="778" y="1858"/>
                    <a:pt x="1037" y="1953"/>
                    <a:pt x="1290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8147625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69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8154750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86" y="1"/>
                  </a:moveTo>
                  <a:cubicBezTo>
                    <a:pt x="480" y="1"/>
                    <a:pt x="0" y="380"/>
                    <a:pt x="0" y="987"/>
                  </a:cubicBezTo>
                  <a:cubicBezTo>
                    <a:pt x="0" y="1499"/>
                    <a:pt x="455" y="1954"/>
                    <a:pt x="1024" y="1954"/>
                  </a:cubicBezTo>
                  <a:cubicBezTo>
                    <a:pt x="1877" y="1954"/>
                    <a:pt x="2275" y="873"/>
                    <a:pt x="1707" y="304"/>
                  </a:cubicBezTo>
                  <a:cubicBezTo>
                    <a:pt x="1498" y="95"/>
                    <a:pt x="1239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7976975" y="6851038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1309" y="0"/>
                  </a:moveTo>
                  <a:cubicBezTo>
                    <a:pt x="399" y="0"/>
                    <a:pt x="1" y="1081"/>
                    <a:pt x="627" y="1650"/>
                  </a:cubicBezTo>
                  <a:cubicBezTo>
                    <a:pt x="816" y="1858"/>
                    <a:pt x="1063" y="1953"/>
                    <a:pt x="1307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7976975" y="6676113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79855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5" y="1"/>
                    <a:pt x="0" y="380"/>
                    <a:pt x="0" y="987"/>
                  </a:cubicBezTo>
                  <a:cubicBezTo>
                    <a:pt x="0" y="1499"/>
                    <a:pt x="398" y="1954"/>
                    <a:pt x="967" y="1954"/>
                  </a:cubicBezTo>
                  <a:cubicBezTo>
                    <a:pt x="1820" y="1954"/>
                    <a:pt x="2275" y="873"/>
                    <a:pt x="1650" y="304"/>
                  </a:cubicBezTo>
                  <a:cubicBezTo>
                    <a:pt x="1441" y="95"/>
                    <a:pt x="1188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780635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8" y="0"/>
                    <a:pt x="0" y="1081"/>
                    <a:pt x="626" y="1650"/>
                  </a:cubicBezTo>
                  <a:cubicBezTo>
                    <a:pt x="816" y="1858"/>
                    <a:pt x="1062" y="1953"/>
                    <a:pt x="1306" y="1953"/>
                  </a:cubicBezTo>
                  <a:cubicBezTo>
                    <a:pt x="1795" y="1953"/>
                    <a:pt x="2275" y="1574"/>
                    <a:pt x="2275" y="967"/>
                  </a:cubicBezTo>
                  <a:cubicBezTo>
                    <a:pt x="2275" y="455"/>
                    <a:pt x="1820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780635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781487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6" y="1"/>
                    <a:pt x="1" y="380"/>
                    <a:pt x="1" y="987"/>
                  </a:cubicBezTo>
                  <a:cubicBezTo>
                    <a:pt x="1" y="1499"/>
                    <a:pt x="399" y="1954"/>
                    <a:pt x="968" y="1954"/>
                  </a:cubicBezTo>
                  <a:cubicBezTo>
                    <a:pt x="1821" y="1954"/>
                    <a:pt x="2276" y="873"/>
                    <a:pt x="1650" y="304"/>
                  </a:cubicBezTo>
                  <a:cubicBezTo>
                    <a:pt x="1442" y="95"/>
                    <a:pt x="118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0"/>
          <p:cNvGrpSpPr/>
          <p:nvPr/>
        </p:nvGrpSpPr>
        <p:grpSpPr>
          <a:xfrm>
            <a:off x="8279838" y="5024663"/>
            <a:ext cx="568850" cy="1103675"/>
            <a:chOff x="3221775" y="6410750"/>
            <a:chExt cx="568850" cy="1103675"/>
          </a:xfrm>
        </p:grpSpPr>
        <p:sp>
          <p:nvSpPr>
            <p:cNvPr id="703" name="Google Shape;703;p20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9" name="Google Shape;1759;p27"/>
          <p:cNvGrpSpPr/>
          <p:nvPr/>
        </p:nvGrpSpPr>
        <p:grpSpPr>
          <a:xfrm>
            <a:off x="8309888" y="2107513"/>
            <a:ext cx="746575" cy="400575"/>
            <a:chOff x="7806350" y="6499313"/>
            <a:chExt cx="746575" cy="400575"/>
          </a:xfrm>
        </p:grpSpPr>
        <p:sp>
          <p:nvSpPr>
            <p:cNvPr id="1760" name="Google Shape;1760;p27"/>
            <p:cNvSpPr/>
            <p:nvPr/>
          </p:nvSpPr>
          <p:spPr>
            <a:xfrm>
              <a:off x="848750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455" y="0"/>
                    <a:pt x="0" y="1081"/>
                    <a:pt x="626" y="1650"/>
                  </a:cubicBezTo>
                  <a:cubicBezTo>
                    <a:pt x="834" y="1858"/>
                    <a:pt x="1087" y="1953"/>
                    <a:pt x="1332" y="1953"/>
                  </a:cubicBezTo>
                  <a:cubicBezTo>
                    <a:pt x="1820" y="1953"/>
                    <a:pt x="2275" y="1574"/>
                    <a:pt x="2275" y="967"/>
                  </a:cubicBezTo>
                  <a:cubicBezTo>
                    <a:pt x="2275" y="455"/>
                    <a:pt x="1877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848750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7" y="1941"/>
                  </a:cubicBezTo>
                  <a:cubicBezTo>
                    <a:pt x="1805" y="1941"/>
                    <a:pt x="2275" y="1546"/>
                    <a:pt x="2275" y="968"/>
                  </a:cubicBezTo>
                  <a:cubicBezTo>
                    <a:pt x="2275" y="456"/>
                    <a:pt x="1877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84960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0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8316850" y="6851038"/>
              <a:ext cx="58325" cy="48850"/>
            </a:xfrm>
            <a:custGeom>
              <a:avLst/>
              <a:gdLst/>
              <a:ahLst/>
              <a:cxnLst/>
              <a:rect l="l" t="t" r="r" b="b"/>
              <a:pathLst>
                <a:path w="2333" h="1954" extrusionOk="0">
                  <a:moveTo>
                    <a:pt x="1309" y="0"/>
                  </a:moveTo>
                  <a:cubicBezTo>
                    <a:pt x="456" y="0"/>
                    <a:pt x="1" y="1081"/>
                    <a:pt x="626" y="1650"/>
                  </a:cubicBezTo>
                  <a:cubicBezTo>
                    <a:pt x="835" y="1858"/>
                    <a:pt x="1094" y="1953"/>
                    <a:pt x="1347" y="1953"/>
                  </a:cubicBezTo>
                  <a:cubicBezTo>
                    <a:pt x="1852" y="1953"/>
                    <a:pt x="2333" y="1574"/>
                    <a:pt x="2333" y="967"/>
                  </a:cubicBezTo>
                  <a:cubicBezTo>
                    <a:pt x="2333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8316850" y="6676113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8325375" y="6499313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1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8147625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9" y="0"/>
                    <a:pt x="1" y="1081"/>
                    <a:pt x="569" y="1650"/>
                  </a:cubicBezTo>
                  <a:cubicBezTo>
                    <a:pt x="778" y="1858"/>
                    <a:pt x="1037" y="1953"/>
                    <a:pt x="1290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8147625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69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8154750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86" y="1"/>
                  </a:moveTo>
                  <a:cubicBezTo>
                    <a:pt x="480" y="1"/>
                    <a:pt x="0" y="380"/>
                    <a:pt x="0" y="987"/>
                  </a:cubicBezTo>
                  <a:cubicBezTo>
                    <a:pt x="0" y="1499"/>
                    <a:pt x="455" y="1954"/>
                    <a:pt x="1024" y="1954"/>
                  </a:cubicBezTo>
                  <a:cubicBezTo>
                    <a:pt x="1877" y="1954"/>
                    <a:pt x="2275" y="873"/>
                    <a:pt x="1707" y="304"/>
                  </a:cubicBezTo>
                  <a:cubicBezTo>
                    <a:pt x="1498" y="95"/>
                    <a:pt x="1239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7976975" y="6851038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1309" y="0"/>
                  </a:moveTo>
                  <a:cubicBezTo>
                    <a:pt x="399" y="0"/>
                    <a:pt x="1" y="1081"/>
                    <a:pt x="627" y="1650"/>
                  </a:cubicBezTo>
                  <a:cubicBezTo>
                    <a:pt x="816" y="1858"/>
                    <a:pt x="1063" y="1953"/>
                    <a:pt x="1307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7976975" y="6676113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79855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5" y="1"/>
                    <a:pt x="0" y="380"/>
                    <a:pt x="0" y="987"/>
                  </a:cubicBezTo>
                  <a:cubicBezTo>
                    <a:pt x="0" y="1499"/>
                    <a:pt x="398" y="1954"/>
                    <a:pt x="967" y="1954"/>
                  </a:cubicBezTo>
                  <a:cubicBezTo>
                    <a:pt x="1820" y="1954"/>
                    <a:pt x="2275" y="873"/>
                    <a:pt x="1650" y="304"/>
                  </a:cubicBezTo>
                  <a:cubicBezTo>
                    <a:pt x="1441" y="95"/>
                    <a:pt x="1188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780635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8" y="0"/>
                    <a:pt x="0" y="1081"/>
                    <a:pt x="626" y="1650"/>
                  </a:cubicBezTo>
                  <a:cubicBezTo>
                    <a:pt x="816" y="1858"/>
                    <a:pt x="1062" y="1953"/>
                    <a:pt x="1306" y="1953"/>
                  </a:cubicBezTo>
                  <a:cubicBezTo>
                    <a:pt x="1795" y="1953"/>
                    <a:pt x="2275" y="1574"/>
                    <a:pt x="2275" y="967"/>
                  </a:cubicBezTo>
                  <a:cubicBezTo>
                    <a:pt x="2275" y="455"/>
                    <a:pt x="1820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780635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781487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6" y="1"/>
                    <a:pt x="1" y="380"/>
                    <a:pt x="1" y="987"/>
                  </a:cubicBezTo>
                  <a:cubicBezTo>
                    <a:pt x="1" y="1499"/>
                    <a:pt x="399" y="1954"/>
                    <a:pt x="968" y="1954"/>
                  </a:cubicBezTo>
                  <a:cubicBezTo>
                    <a:pt x="1821" y="1954"/>
                    <a:pt x="2276" y="873"/>
                    <a:pt x="1650" y="304"/>
                  </a:cubicBezTo>
                  <a:cubicBezTo>
                    <a:pt x="1442" y="95"/>
                    <a:pt x="118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641;p20"/>
          <p:cNvSpPr txBox="1">
            <a:spLocks/>
          </p:cNvSpPr>
          <p:nvPr/>
        </p:nvSpPr>
        <p:spPr>
          <a:xfrm>
            <a:off x="362100" y="476208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kk-KZ" sz="4800" dirty="0" smtClean="0">
                <a:latin typeface="Montserrat" panose="00000500000000000000" pitchFamily="2" charset="-52"/>
              </a:rPr>
              <a:t>Кем могу стать?</a:t>
            </a:r>
            <a:endParaRPr lang="ru-RU" sz="4800" dirty="0">
              <a:latin typeface="Montserrat" panose="00000500000000000000" pitchFamily="2" charset="-52"/>
            </a:endParaRPr>
          </a:p>
        </p:txBody>
      </p:sp>
      <p:sp>
        <p:nvSpPr>
          <p:cNvPr id="312" name="Google Shape;642;p20"/>
          <p:cNvSpPr txBox="1">
            <a:spLocks/>
          </p:cNvSpPr>
          <p:nvPr/>
        </p:nvSpPr>
        <p:spPr>
          <a:xfrm>
            <a:off x="503734" y="2107513"/>
            <a:ext cx="9791733" cy="3705001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38C4F2"/>
                </a:solidFill>
                <a:latin typeface="Montserrat ExtraBold" panose="00000900000000000000" pitchFamily="2" charset="-52"/>
              </a:rPr>
              <a:t>Корреспондент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Редактор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38C4F2"/>
                </a:solidFill>
                <a:latin typeface="Montserrat ExtraBold" panose="00000900000000000000" pitchFamily="2" charset="-52"/>
              </a:rPr>
              <a:t>Ведущий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Пресс-секретарь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38C4F2"/>
                </a:solidFill>
                <a:latin typeface="Montserrat ExtraBold" panose="00000900000000000000" pitchFamily="2" charset="-52"/>
              </a:rPr>
              <a:t>Спичрайтер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Копирайтер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38C4F2"/>
                </a:solidFill>
                <a:latin typeface="Montserrat ExtraBold" panose="00000900000000000000" pitchFamily="2" charset="-52"/>
              </a:rPr>
              <a:t>SMM-менеджер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Блогерство</a:t>
            </a:r>
            <a:endParaRPr lang="ru-RU" sz="36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0"/>
          <p:cNvSpPr txBox="1">
            <a:spLocks noGrp="1"/>
          </p:cNvSpPr>
          <p:nvPr>
            <p:ph type="title"/>
          </p:nvPr>
        </p:nvSpPr>
        <p:spPr>
          <a:xfrm>
            <a:off x="387038" y="508218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Почему эта специальность востребована?</a:t>
            </a:r>
          </a:p>
        </p:txBody>
      </p:sp>
      <p:sp>
        <p:nvSpPr>
          <p:cNvPr id="642" name="Google Shape;642;p20"/>
          <p:cNvSpPr txBox="1">
            <a:spLocks noGrp="1"/>
          </p:cNvSpPr>
          <p:nvPr>
            <p:ph type="body" idx="1"/>
          </p:nvPr>
        </p:nvSpPr>
        <p:spPr>
          <a:xfrm>
            <a:off x="535300" y="1767060"/>
            <a:ext cx="9250800" cy="3705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kk-KZ" sz="2800" dirty="0">
                <a:latin typeface="Montserrat ExtraBold" panose="00000900000000000000" pitchFamily="2" charset="-52"/>
              </a:rPr>
              <a:t>С</a:t>
            </a:r>
            <a:r>
              <a:rPr lang="ru-RU" sz="2800" dirty="0" err="1">
                <a:latin typeface="Montserrat ExtraBold" panose="00000900000000000000" pitchFamily="2" charset="-52"/>
              </a:rPr>
              <a:t>редства</a:t>
            </a:r>
            <a:r>
              <a:rPr lang="ru-RU" sz="2800" dirty="0">
                <a:latin typeface="Montserrat ExtraBold" panose="00000900000000000000" pitchFamily="2" charset="-52"/>
              </a:rPr>
              <a:t> массовой информации постоянно развиваются и трансформируются, появляются новые издания и </a:t>
            </a:r>
            <a:r>
              <a:rPr lang="ru-RU" sz="2800" dirty="0" smtClean="0">
                <a:latin typeface="Montserrat ExtraBold" panose="00000900000000000000" pitchFamily="2" charset="-52"/>
              </a:rPr>
              <a:t>ресурсы, и для </a:t>
            </a:r>
            <a:r>
              <a:rPr lang="ru-RU" sz="2800" dirty="0">
                <a:latin typeface="Montserrat ExtraBold" panose="00000900000000000000" pitchFamily="2" charset="-52"/>
              </a:rPr>
              <a:t>каждого нужны грамотные журналисты, способные объективно донести информацию до </a:t>
            </a:r>
            <a:r>
              <a:rPr lang="ru-RU" sz="2800" dirty="0" smtClean="0">
                <a:latin typeface="Montserrat ExtraBold" panose="00000900000000000000" pitchFamily="2" charset="-52"/>
              </a:rPr>
              <a:t>аудитории</a:t>
            </a:r>
            <a:endParaRPr lang="ru-RU" sz="5400" dirty="0">
              <a:latin typeface="Montserrat ExtraBold" panose="00000900000000000000" pitchFamily="2" charset="-52"/>
            </a:endParaRPr>
          </a:p>
        </p:txBody>
      </p:sp>
      <p:sp>
        <p:nvSpPr>
          <p:cNvPr id="643" name="Google Shape;643;p20"/>
          <p:cNvSpPr/>
          <p:nvPr/>
        </p:nvSpPr>
        <p:spPr>
          <a:xfrm rot="10800000">
            <a:off x="2472918" y="5970455"/>
            <a:ext cx="2465700" cy="2465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"/>
          <p:cNvSpPr/>
          <p:nvPr/>
        </p:nvSpPr>
        <p:spPr>
          <a:xfrm>
            <a:off x="3893150" y="4083599"/>
            <a:ext cx="3119700" cy="3119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0"/>
          <p:cNvGrpSpPr/>
          <p:nvPr/>
        </p:nvGrpSpPr>
        <p:grpSpPr>
          <a:xfrm>
            <a:off x="7895200" y="5749006"/>
            <a:ext cx="1565675" cy="1025300"/>
            <a:chOff x="4585200" y="4027350"/>
            <a:chExt cx="1565675" cy="1025300"/>
          </a:xfrm>
        </p:grpSpPr>
        <p:sp>
          <p:nvSpPr>
            <p:cNvPr id="647" name="Google Shape;647;p20"/>
            <p:cNvSpPr/>
            <p:nvPr/>
          </p:nvSpPr>
          <p:spPr>
            <a:xfrm>
              <a:off x="4585200" y="4624400"/>
              <a:ext cx="68300" cy="57100"/>
            </a:xfrm>
            <a:custGeom>
              <a:avLst/>
              <a:gdLst/>
              <a:ahLst/>
              <a:cxnLst/>
              <a:rect l="l" t="t" r="r" b="b"/>
              <a:pathLst>
                <a:path w="2732" h="2284" extrusionOk="0">
                  <a:moveTo>
                    <a:pt x="1594" y="179"/>
                  </a:moveTo>
                  <a:cubicBezTo>
                    <a:pt x="2106" y="179"/>
                    <a:pt x="2504" y="634"/>
                    <a:pt x="2561" y="1146"/>
                  </a:cubicBezTo>
                  <a:cubicBezTo>
                    <a:pt x="2523" y="1712"/>
                    <a:pt x="2060" y="2078"/>
                    <a:pt x="1587" y="2078"/>
                  </a:cubicBezTo>
                  <a:cubicBezTo>
                    <a:pt x="1346" y="2078"/>
                    <a:pt x="1103" y="1983"/>
                    <a:pt x="911" y="1772"/>
                  </a:cubicBezTo>
                  <a:cubicBezTo>
                    <a:pt x="342" y="1203"/>
                    <a:pt x="740" y="179"/>
                    <a:pt x="1594" y="179"/>
                  </a:cubicBezTo>
                  <a:close/>
                  <a:moveTo>
                    <a:pt x="1569" y="0"/>
                  </a:moveTo>
                  <a:cubicBezTo>
                    <a:pt x="1279" y="0"/>
                    <a:pt x="982" y="108"/>
                    <a:pt x="740" y="350"/>
                  </a:cubicBezTo>
                  <a:cubicBezTo>
                    <a:pt x="1" y="1089"/>
                    <a:pt x="513" y="2284"/>
                    <a:pt x="1594" y="2284"/>
                  </a:cubicBezTo>
                  <a:cubicBezTo>
                    <a:pt x="2219" y="2284"/>
                    <a:pt x="2731" y="1772"/>
                    <a:pt x="2731" y="1146"/>
                  </a:cubicBezTo>
                  <a:cubicBezTo>
                    <a:pt x="2731" y="457"/>
                    <a:pt x="216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8" name="Google Shape;648;p20"/>
            <p:cNvGrpSpPr/>
            <p:nvPr/>
          </p:nvGrpSpPr>
          <p:grpSpPr>
            <a:xfrm>
              <a:off x="4622175" y="4027350"/>
              <a:ext cx="1528700" cy="1025300"/>
              <a:chOff x="4622175" y="4027350"/>
              <a:chExt cx="1528700" cy="1025300"/>
            </a:xfrm>
          </p:grpSpPr>
          <p:sp>
            <p:nvSpPr>
              <p:cNvPr id="649" name="Google Shape;649;p20"/>
              <p:cNvSpPr/>
              <p:nvPr/>
            </p:nvSpPr>
            <p:spPr>
              <a:xfrm>
                <a:off x="4622175" y="4027350"/>
                <a:ext cx="1528700" cy="1025300"/>
              </a:xfrm>
              <a:custGeom>
                <a:avLst/>
                <a:gdLst/>
                <a:ahLst/>
                <a:cxnLst/>
                <a:rect l="l" t="t" r="r" b="b"/>
                <a:pathLst>
                  <a:path w="61148" h="41012" extrusionOk="0">
                    <a:moveTo>
                      <a:pt x="1" y="1"/>
                    </a:moveTo>
                    <a:cubicBezTo>
                      <a:pt x="171" y="10922"/>
                      <a:pt x="4665" y="21331"/>
                      <a:pt x="12458" y="29010"/>
                    </a:cubicBezTo>
                    <a:cubicBezTo>
                      <a:pt x="20250" y="36689"/>
                      <a:pt x="30773" y="41012"/>
                      <a:pt x="41752" y="41012"/>
                    </a:cubicBezTo>
                    <a:lnTo>
                      <a:pt x="61148" y="41012"/>
                    </a:lnTo>
                    <a:lnTo>
                      <a:pt x="61148" y="40784"/>
                    </a:lnTo>
                    <a:lnTo>
                      <a:pt x="41752" y="40784"/>
                    </a:lnTo>
                    <a:cubicBezTo>
                      <a:pt x="19113" y="40728"/>
                      <a:pt x="683" y="22582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4622175" y="4027350"/>
                <a:ext cx="4300" cy="5987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948" extrusionOk="0">
                    <a:moveTo>
                      <a:pt x="1" y="1"/>
                    </a:moveTo>
                    <a:lnTo>
                      <a:pt x="1" y="23948"/>
                    </a:lnTo>
                    <a:lnTo>
                      <a:pt x="171" y="2394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1" name="Google Shape;651;p20"/>
          <p:cNvGrpSpPr/>
          <p:nvPr/>
        </p:nvGrpSpPr>
        <p:grpSpPr>
          <a:xfrm>
            <a:off x="535300" y="6128350"/>
            <a:ext cx="1555700" cy="1026725"/>
            <a:chOff x="4607975" y="5301500"/>
            <a:chExt cx="1555700" cy="1026725"/>
          </a:xfrm>
        </p:grpSpPr>
        <p:sp>
          <p:nvSpPr>
            <p:cNvPr id="652" name="Google Shape;652;p20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0"/>
          <p:cNvGrpSpPr/>
          <p:nvPr/>
        </p:nvGrpSpPr>
        <p:grpSpPr>
          <a:xfrm>
            <a:off x="1177200" y="5927138"/>
            <a:ext cx="405300" cy="1632850"/>
            <a:chOff x="6743300" y="5794925"/>
            <a:chExt cx="405300" cy="1632850"/>
          </a:xfrm>
        </p:grpSpPr>
        <p:sp>
          <p:nvSpPr>
            <p:cNvPr id="656" name="Google Shape;656;p20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>
            <a:off x="9978863" y="6943950"/>
            <a:ext cx="746575" cy="400575"/>
            <a:chOff x="7806350" y="6499313"/>
            <a:chExt cx="746575" cy="400575"/>
          </a:xfrm>
        </p:grpSpPr>
        <p:sp>
          <p:nvSpPr>
            <p:cNvPr id="687" name="Google Shape;687;p20"/>
            <p:cNvSpPr/>
            <p:nvPr/>
          </p:nvSpPr>
          <p:spPr>
            <a:xfrm>
              <a:off x="848750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455" y="0"/>
                    <a:pt x="0" y="1081"/>
                    <a:pt x="626" y="1650"/>
                  </a:cubicBezTo>
                  <a:cubicBezTo>
                    <a:pt x="834" y="1858"/>
                    <a:pt x="1087" y="1953"/>
                    <a:pt x="1332" y="1953"/>
                  </a:cubicBezTo>
                  <a:cubicBezTo>
                    <a:pt x="1820" y="1953"/>
                    <a:pt x="2275" y="1574"/>
                    <a:pt x="2275" y="967"/>
                  </a:cubicBezTo>
                  <a:cubicBezTo>
                    <a:pt x="2275" y="455"/>
                    <a:pt x="1877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848750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7" y="1941"/>
                  </a:cubicBezTo>
                  <a:cubicBezTo>
                    <a:pt x="1805" y="1941"/>
                    <a:pt x="2275" y="1546"/>
                    <a:pt x="2275" y="968"/>
                  </a:cubicBezTo>
                  <a:cubicBezTo>
                    <a:pt x="2275" y="456"/>
                    <a:pt x="1877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84960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0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8316850" y="6851038"/>
              <a:ext cx="58325" cy="48850"/>
            </a:xfrm>
            <a:custGeom>
              <a:avLst/>
              <a:gdLst/>
              <a:ahLst/>
              <a:cxnLst/>
              <a:rect l="l" t="t" r="r" b="b"/>
              <a:pathLst>
                <a:path w="2333" h="1954" extrusionOk="0">
                  <a:moveTo>
                    <a:pt x="1309" y="0"/>
                  </a:moveTo>
                  <a:cubicBezTo>
                    <a:pt x="456" y="0"/>
                    <a:pt x="1" y="1081"/>
                    <a:pt x="626" y="1650"/>
                  </a:cubicBezTo>
                  <a:cubicBezTo>
                    <a:pt x="835" y="1858"/>
                    <a:pt x="1094" y="1953"/>
                    <a:pt x="1347" y="1953"/>
                  </a:cubicBezTo>
                  <a:cubicBezTo>
                    <a:pt x="1852" y="1953"/>
                    <a:pt x="2333" y="1574"/>
                    <a:pt x="2333" y="967"/>
                  </a:cubicBezTo>
                  <a:cubicBezTo>
                    <a:pt x="2333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8316850" y="6676113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8325375" y="6499313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1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8147625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9" y="0"/>
                    <a:pt x="1" y="1081"/>
                    <a:pt x="569" y="1650"/>
                  </a:cubicBezTo>
                  <a:cubicBezTo>
                    <a:pt x="778" y="1858"/>
                    <a:pt x="1037" y="1953"/>
                    <a:pt x="1290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8147625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69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8154750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86" y="1"/>
                  </a:moveTo>
                  <a:cubicBezTo>
                    <a:pt x="480" y="1"/>
                    <a:pt x="0" y="380"/>
                    <a:pt x="0" y="987"/>
                  </a:cubicBezTo>
                  <a:cubicBezTo>
                    <a:pt x="0" y="1499"/>
                    <a:pt x="455" y="1954"/>
                    <a:pt x="1024" y="1954"/>
                  </a:cubicBezTo>
                  <a:cubicBezTo>
                    <a:pt x="1877" y="1954"/>
                    <a:pt x="2275" y="873"/>
                    <a:pt x="1707" y="304"/>
                  </a:cubicBezTo>
                  <a:cubicBezTo>
                    <a:pt x="1498" y="95"/>
                    <a:pt x="1239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7976975" y="6851038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1309" y="0"/>
                  </a:moveTo>
                  <a:cubicBezTo>
                    <a:pt x="399" y="0"/>
                    <a:pt x="1" y="1081"/>
                    <a:pt x="627" y="1650"/>
                  </a:cubicBezTo>
                  <a:cubicBezTo>
                    <a:pt x="816" y="1858"/>
                    <a:pt x="1063" y="1953"/>
                    <a:pt x="1307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7976975" y="6676113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79855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5" y="1"/>
                    <a:pt x="0" y="380"/>
                    <a:pt x="0" y="987"/>
                  </a:cubicBezTo>
                  <a:cubicBezTo>
                    <a:pt x="0" y="1499"/>
                    <a:pt x="398" y="1954"/>
                    <a:pt x="967" y="1954"/>
                  </a:cubicBezTo>
                  <a:cubicBezTo>
                    <a:pt x="1820" y="1954"/>
                    <a:pt x="2275" y="873"/>
                    <a:pt x="1650" y="304"/>
                  </a:cubicBezTo>
                  <a:cubicBezTo>
                    <a:pt x="1441" y="95"/>
                    <a:pt x="1188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780635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8" y="0"/>
                    <a:pt x="0" y="1081"/>
                    <a:pt x="626" y="1650"/>
                  </a:cubicBezTo>
                  <a:cubicBezTo>
                    <a:pt x="816" y="1858"/>
                    <a:pt x="1062" y="1953"/>
                    <a:pt x="1306" y="1953"/>
                  </a:cubicBezTo>
                  <a:cubicBezTo>
                    <a:pt x="1795" y="1953"/>
                    <a:pt x="2275" y="1574"/>
                    <a:pt x="2275" y="967"/>
                  </a:cubicBezTo>
                  <a:cubicBezTo>
                    <a:pt x="2275" y="455"/>
                    <a:pt x="1820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780635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781487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6" y="1"/>
                    <a:pt x="1" y="380"/>
                    <a:pt x="1" y="987"/>
                  </a:cubicBezTo>
                  <a:cubicBezTo>
                    <a:pt x="1" y="1499"/>
                    <a:pt x="399" y="1954"/>
                    <a:pt x="968" y="1954"/>
                  </a:cubicBezTo>
                  <a:cubicBezTo>
                    <a:pt x="1821" y="1954"/>
                    <a:pt x="2276" y="873"/>
                    <a:pt x="1650" y="304"/>
                  </a:cubicBezTo>
                  <a:cubicBezTo>
                    <a:pt x="1442" y="95"/>
                    <a:pt x="118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0"/>
          <p:cNvGrpSpPr/>
          <p:nvPr/>
        </p:nvGrpSpPr>
        <p:grpSpPr>
          <a:xfrm>
            <a:off x="8279838" y="5024663"/>
            <a:ext cx="568850" cy="1103675"/>
            <a:chOff x="3221775" y="6410750"/>
            <a:chExt cx="568850" cy="1103675"/>
          </a:xfrm>
        </p:grpSpPr>
        <p:sp>
          <p:nvSpPr>
            <p:cNvPr id="703" name="Google Shape;703;p20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11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24"/>
          <p:cNvGrpSpPr/>
          <p:nvPr/>
        </p:nvGrpSpPr>
        <p:grpSpPr>
          <a:xfrm>
            <a:off x="4759725" y="6286650"/>
            <a:ext cx="1565675" cy="1025300"/>
            <a:chOff x="4585200" y="4027350"/>
            <a:chExt cx="1565675" cy="1025300"/>
          </a:xfrm>
        </p:grpSpPr>
        <p:sp>
          <p:nvSpPr>
            <p:cNvPr id="1270" name="Google Shape;1270;p24"/>
            <p:cNvSpPr/>
            <p:nvPr/>
          </p:nvSpPr>
          <p:spPr>
            <a:xfrm>
              <a:off x="4585200" y="4624400"/>
              <a:ext cx="68300" cy="57100"/>
            </a:xfrm>
            <a:custGeom>
              <a:avLst/>
              <a:gdLst/>
              <a:ahLst/>
              <a:cxnLst/>
              <a:rect l="l" t="t" r="r" b="b"/>
              <a:pathLst>
                <a:path w="2732" h="2284" extrusionOk="0">
                  <a:moveTo>
                    <a:pt x="1594" y="179"/>
                  </a:moveTo>
                  <a:cubicBezTo>
                    <a:pt x="2106" y="179"/>
                    <a:pt x="2504" y="634"/>
                    <a:pt x="2561" y="1146"/>
                  </a:cubicBezTo>
                  <a:cubicBezTo>
                    <a:pt x="2523" y="1712"/>
                    <a:pt x="2060" y="2078"/>
                    <a:pt x="1587" y="2078"/>
                  </a:cubicBezTo>
                  <a:cubicBezTo>
                    <a:pt x="1346" y="2078"/>
                    <a:pt x="1103" y="1983"/>
                    <a:pt x="911" y="1772"/>
                  </a:cubicBezTo>
                  <a:cubicBezTo>
                    <a:pt x="342" y="1203"/>
                    <a:pt x="740" y="179"/>
                    <a:pt x="1594" y="179"/>
                  </a:cubicBezTo>
                  <a:close/>
                  <a:moveTo>
                    <a:pt x="1569" y="0"/>
                  </a:moveTo>
                  <a:cubicBezTo>
                    <a:pt x="1279" y="0"/>
                    <a:pt x="982" y="108"/>
                    <a:pt x="740" y="350"/>
                  </a:cubicBezTo>
                  <a:cubicBezTo>
                    <a:pt x="1" y="1089"/>
                    <a:pt x="513" y="2284"/>
                    <a:pt x="1594" y="2284"/>
                  </a:cubicBezTo>
                  <a:cubicBezTo>
                    <a:pt x="2219" y="2284"/>
                    <a:pt x="2731" y="1772"/>
                    <a:pt x="2731" y="1146"/>
                  </a:cubicBezTo>
                  <a:cubicBezTo>
                    <a:pt x="2731" y="457"/>
                    <a:pt x="216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1" name="Google Shape;1271;p24"/>
            <p:cNvGrpSpPr/>
            <p:nvPr/>
          </p:nvGrpSpPr>
          <p:grpSpPr>
            <a:xfrm>
              <a:off x="4622175" y="4027350"/>
              <a:ext cx="1528700" cy="1025300"/>
              <a:chOff x="4622175" y="4027350"/>
              <a:chExt cx="1528700" cy="1025300"/>
            </a:xfrm>
          </p:grpSpPr>
          <p:sp>
            <p:nvSpPr>
              <p:cNvPr id="1272" name="Google Shape;1272;p24"/>
              <p:cNvSpPr/>
              <p:nvPr/>
            </p:nvSpPr>
            <p:spPr>
              <a:xfrm>
                <a:off x="4622175" y="4027350"/>
                <a:ext cx="1528700" cy="1025300"/>
              </a:xfrm>
              <a:custGeom>
                <a:avLst/>
                <a:gdLst/>
                <a:ahLst/>
                <a:cxnLst/>
                <a:rect l="l" t="t" r="r" b="b"/>
                <a:pathLst>
                  <a:path w="61148" h="41012" extrusionOk="0">
                    <a:moveTo>
                      <a:pt x="1" y="1"/>
                    </a:moveTo>
                    <a:cubicBezTo>
                      <a:pt x="171" y="10922"/>
                      <a:pt x="4665" y="21331"/>
                      <a:pt x="12458" y="29010"/>
                    </a:cubicBezTo>
                    <a:cubicBezTo>
                      <a:pt x="20250" y="36689"/>
                      <a:pt x="30773" y="41012"/>
                      <a:pt x="41752" y="41012"/>
                    </a:cubicBezTo>
                    <a:lnTo>
                      <a:pt x="61148" y="41012"/>
                    </a:lnTo>
                    <a:lnTo>
                      <a:pt x="61148" y="40784"/>
                    </a:lnTo>
                    <a:lnTo>
                      <a:pt x="41752" y="40784"/>
                    </a:lnTo>
                    <a:cubicBezTo>
                      <a:pt x="19113" y="40728"/>
                      <a:pt x="683" y="22582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4"/>
              <p:cNvSpPr/>
              <p:nvPr/>
            </p:nvSpPr>
            <p:spPr>
              <a:xfrm>
                <a:off x="4622175" y="4027350"/>
                <a:ext cx="4300" cy="5987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948" extrusionOk="0">
                    <a:moveTo>
                      <a:pt x="1" y="1"/>
                    </a:moveTo>
                    <a:lnTo>
                      <a:pt x="1" y="23948"/>
                    </a:lnTo>
                    <a:lnTo>
                      <a:pt x="171" y="2394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4" name="Google Shape;642;p20"/>
          <p:cNvSpPr txBox="1">
            <a:spLocks/>
          </p:cNvSpPr>
          <p:nvPr/>
        </p:nvSpPr>
        <p:spPr>
          <a:xfrm>
            <a:off x="362100" y="1682625"/>
            <a:ext cx="9649831" cy="3705001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ctr">
              <a:lnSpc>
                <a:spcPct val="150000"/>
              </a:lnSpc>
            </a:pPr>
            <a:r>
              <a:rPr lang="ru-RU" sz="6000" dirty="0" smtClean="0">
                <a:solidFill>
                  <a:srgbClr val="FFD85E"/>
                </a:solidFill>
                <a:latin typeface="Montserrat ExtraBold" panose="00000900000000000000" pitchFamily="2" charset="-52"/>
              </a:rPr>
              <a:t>Агентство «Хабар»</a:t>
            </a:r>
          </a:p>
          <a:p>
            <a:pPr marL="139700" algn="ctr">
              <a:lnSpc>
                <a:spcPct val="150000"/>
              </a:lnSpc>
            </a:pPr>
            <a:r>
              <a:rPr lang="kk-KZ" sz="6000" dirty="0" smtClean="0">
                <a:solidFill>
                  <a:srgbClr val="FFD85E"/>
                </a:solidFill>
                <a:latin typeface="Montserrat ExtraBold" panose="00000900000000000000" pitchFamily="2" charset="-52"/>
              </a:rPr>
              <a:t>Телеканал «</a:t>
            </a:r>
            <a:r>
              <a:rPr lang="en-US" sz="6000" dirty="0" err="1" smtClean="0">
                <a:solidFill>
                  <a:srgbClr val="FFD85E"/>
                </a:solidFill>
                <a:latin typeface="Montserrat ExtraBold" panose="00000900000000000000" pitchFamily="2" charset="-52"/>
              </a:rPr>
              <a:t>Ertis</a:t>
            </a:r>
            <a:r>
              <a:rPr lang="kk-KZ" sz="6000" dirty="0" smtClean="0">
                <a:solidFill>
                  <a:srgbClr val="FFD85E"/>
                </a:solidFill>
                <a:latin typeface="Montserrat ExtraBold" panose="00000900000000000000" pitchFamily="2" charset="-52"/>
              </a:rPr>
              <a:t>»</a:t>
            </a:r>
            <a:endParaRPr lang="ru-RU" sz="6000" dirty="0" smtClean="0">
              <a:solidFill>
                <a:srgbClr val="FFD85E"/>
              </a:solidFill>
              <a:latin typeface="Montserrat ExtraBold" panose="00000900000000000000" pitchFamily="2" charset="-52"/>
            </a:endParaRPr>
          </a:p>
          <a:p>
            <a:pPr marL="139700" algn="ctr">
              <a:lnSpc>
                <a:spcPct val="150000"/>
              </a:lnSpc>
            </a:pPr>
            <a:r>
              <a:rPr lang="ru-RU" sz="6000" dirty="0" err="1" smtClean="0">
                <a:solidFill>
                  <a:srgbClr val="FFD85E"/>
                </a:solidFill>
                <a:latin typeface="Montserrat ExtraBold" panose="00000900000000000000" pitchFamily="2" charset="-52"/>
              </a:rPr>
              <a:t>Ертіс</a:t>
            </a:r>
            <a:r>
              <a:rPr lang="ru-RU" sz="6000" dirty="0" smtClean="0">
                <a:solidFill>
                  <a:srgbClr val="FFD85E"/>
                </a:solidFill>
                <a:latin typeface="Montserrat ExtraBold" panose="00000900000000000000" pitchFamily="2" charset="-52"/>
              </a:rPr>
              <a:t> Медиа</a:t>
            </a:r>
            <a:endParaRPr lang="ru-RU" sz="6000" dirty="0">
              <a:solidFill>
                <a:srgbClr val="FFD85E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15" name="Google Shape;641;p20"/>
          <p:cNvSpPr txBox="1">
            <a:spLocks/>
          </p:cNvSpPr>
          <p:nvPr/>
        </p:nvSpPr>
        <p:spPr>
          <a:xfrm>
            <a:off x="301140" y="486901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arlow"/>
              <a:buNone/>
              <a:defRPr sz="35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kk-KZ" dirty="0" smtClean="0">
                <a:latin typeface="Montserrat" panose="00000500000000000000" pitchFamily="2" charset="-52"/>
              </a:rPr>
              <a:t>Дуальное обучение</a:t>
            </a:r>
            <a:endParaRPr lang="ru-RU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0"/>
          <p:cNvSpPr txBox="1">
            <a:spLocks noGrp="1"/>
          </p:cNvSpPr>
          <p:nvPr>
            <p:ph type="title"/>
          </p:nvPr>
        </p:nvSpPr>
        <p:spPr>
          <a:xfrm>
            <a:off x="362100" y="491000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200" dirty="0">
                <a:latin typeface="Montserrat" panose="00000500000000000000" pitchFamily="2" charset="-52"/>
              </a:rPr>
              <a:t>Дисциплины, которые вы будите изучать:</a:t>
            </a:r>
          </a:p>
        </p:txBody>
      </p:sp>
      <p:sp>
        <p:nvSpPr>
          <p:cNvPr id="642" name="Google Shape;642;p20"/>
          <p:cNvSpPr txBox="1">
            <a:spLocks noGrp="1"/>
          </p:cNvSpPr>
          <p:nvPr>
            <p:ph type="body" idx="1"/>
          </p:nvPr>
        </p:nvSpPr>
        <p:spPr>
          <a:xfrm>
            <a:off x="508208" y="1461493"/>
            <a:ext cx="9143792" cy="3705001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r>
              <a:rPr lang="ru-RU" sz="2200" dirty="0">
                <a:solidFill>
                  <a:srgbClr val="39C6F1"/>
                </a:solidFill>
                <a:latin typeface="Montserrat ExtraBold" panose="00000900000000000000" pitchFamily="2" charset="-52"/>
              </a:rPr>
              <a:t>Дата журналистика</a:t>
            </a:r>
          </a:p>
          <a:p>
            <a:r>
              <a:rPr lang="ru-RU" sz="2200" dirty="0" err="1">
                <a:latin typeface="Montserrat ExtraBold" panose="00000900000000000000" pitchFamily="2" charset="-52"/>
              </a:rPr>
              <a:t>Медийная</a:t>
            </a:r>
            <a:r>
              <a:rPr lang="ru-RU" sz="2200" dirty="0">
                <a:latin typeface="Montserrat ExtraBold" panose="00000900000000000000" pitchFamily="2" charset="-52"/>
              </a:rPr>
              <a:t> и информационная грамотность</a:t>
            </a:r>
          </a:p>
          <a:p>
            <a:r>
              <a:rPr lang="ru-RU" sz="2200" dirty="0">
                <a:solidFill>
                  <a:srgbClr val="39C6F1"/>
                </a:solidFill>
                <a:latin typeface="Montserrat ExtraBold" panose="00000900000000000000" pitchFamily="2" charset="-52"/>
              </a:rPr>
              <a:t>Аналитическая журналистика</a:t>
            </a:r>
          </a:p>
          <a:p>
            <a:r>
              <a:rPr lang="ru-RU" sz="2200" dirty="0">
                <a:latin typeface="Montserrat ExtraBold" panose="00000900000000000000" pitchFamily="2" charset="-52"/>
              </a:rPr>
              <a:t>Мультимедийная журналистика</a:t>
            </a:r>
          </a:p>
          <a:p>
            <a:r>
              <a:rPr lang="ru-RU" sz="2200" dirty="0">
                <a:solidFill>
                  <a:srgbClr val="39C6F1"/>
                </a:solidFill>
                <a:latin typeface="Montserrat ExtraBold" panose="00000900000000000000" pitchFamily="2" charset="-52"/>
              </a:rPr>
              <a:t>Электронные средства массовой коммуникации: </a:t>
            </a:r>
            <a:r>
              <a:rPr lang="ru-RU" sz="2200" dirty="0" err="1">
                <a:solidFill>
                  <a:srgbClr val="39C6F1"/>
                </a:solidFill>
                <a:latin typeface="Montserrat ExtraBold" panose="00000900000000000000" pitchFamily="2" charset="-52"/>
              </a:rPr>
              <a:t>social</a:t>
            </a:r>
            <a:r>
              <a:rPr lang="ru-RU" sz="2200" dirty="0">
                <a:solidFill>
                  <a:srgbClr val="39C6F1"/>
                </a:solidFill>
                <a:latin typeface="Montserrat ExtraBold" panose="00000900000000000000" pitchFamily="2" charset="-52"/>
              </a:rPr>
              <a:t> </a:t>
            </a:r>
            <a:r>
              <a:rPr lang="ru-RU" sz="2200" dirty="0" err="1">
                <a:solidFill>
                  <a:srgbClr val="39C6F1"/>
                </a:solidFill>
                <a:latin typeface="Montserrat ExtraBold" panose="00000900000000000000" pitchFamily="2" charset="-52"/>
              </a:rPr>
              <a:t>media</a:t>
            </a:r>
            <a:endParaRPr lang="ru-RU" sz="2200" dirty="0">
              <a:solidFill>
                <a:srgbClr val="39C6F1"/>
              </a:solidFill>
              <a:latin typeface="Montserrat ExtraBold" panose="00000900000000000000" pitchFamily="2" charset="-52"/>
            </a:endParaRPr>
          </a:p>
          <a:p>
            <a:r>
              <a:rPr lang="ru-RU" sz="2200" dirty="0" err="1">
                <a:latin typeface="Montserrat ExtraBold" panose="00000900000000000000" pitchFamily="2" charset="-52"/>
              </a:rPr>
              <a:t>Networking</a:t>
            </a:r>
            <a:r>
              <a:rPr lang="ru-RU" sz="2200" dirty="0">
                <a:latin typeface="Montserrat ExtraBold" panose="00000900000000000000" pitchFamily="2" charset="-52"/>
              </a:rPr>
              <a:t>: специфика социальных коммуникаций</a:t>
            </a:r>
          </a:p>
          <a:p>
            <a:r>
              <a:rPr lang="ru-RU" sz="2200" dirty="0">
                <a:solidFill>
                  <a:srgbClr val="39C6F1"/>
                </a:solidFill>
                <a:latin typeface="Montserrat ExtraBold" panose="00000900000000000000" pitchFamily="2" charset="-52"/>
              </a:rPr>
              <a:t>Социальный </a:t>
            </a:r>
            <a:r>
              <a:rPr lang="ru-RU" sz="2200" dirty="0" err="1">
                <a:solidFill>
                  <a:srgbClr val="39C6F1"/>
                </a:solidFill>
                <a:latin typeface="Montserrat ExtraBold" panose="00000900000000000000" pitchFamily="2" charset="-52"/>
              </a:rPr>
              <a:t>медиамаркетинг</a:t>
            </a:r>
            <a:r>
              <a:rPr lang="ru-RU" sz="2200" dirty="0">
                <a:solidFill>
                  <a:srgbClr val="39C6F1"/>
                </a:solidFill>
                <a:latin typeface="Montserrat ExtraBold" panose="00000900000000000000" pitchFamily="2" charset="-52"/>
              </a:rPr>
              <a:t> и </a:t>
            </a:r>
            <a:r>
              <a:rPr lang="ru-RU" sz="2200" dirty="0" err="1" smtClean="0">
                <a:solidFill>
                  <a:srgbClr val="39C6F1"/>
                </a:solidFill>
                <a:latin typeface="Montserrat ExtraBold" panose="00000900000000000000" pitchFamily="2" charset="-52"/>
              </a:rPr>
              <a:t>мессенджермадиамарке-тинг</a:t>
            </a:r>
            <a:r>
              <a:rPr lang="ru-RU" sz="2200" dirty="0" smtClean="0">
                <a:solidFill>
                  <a:srgbClr val="39C6F1"/>
                </a:solidFill>
                <a:latin typeface="Montserrat ExtraBold" panose="00000900000000000000" pitchFamily="2" charset="-52"/>
              </a:rPr>
              <a:t> </a:t>
            </a:r>
            <a:r>
              <a:rPr lang="ru-RU" sz="2200" dirty="0">
                <a:solidFill>
                  <a:srgbClr val="39C6F1"/>
                </a:solidFill>
                <a:latin typeface="Montserrat ExtraBold" panose="00000900000000000000" pitchFamily="2" charset="-52"/>
              </a:rPr>
              <a:t>(SMM и MMM)</a:t>
            </a:r>
          </a:p>
          <a:p>
            <a:r>
              <a:rPr lang="ru-RU" sz="2200" dirty="0">
                <a:latin typeface="Montserrat ExtraBold" panose="00000900000000000000" pitchFamily="2" charset="-52"/>
              </a:rPr>
              <a:t>Журналистика расследования</a:t>
            </a:r>
          </a:p>
          <a:p>
            <a:r>
              <a:rPr lang="ru-RU" sz="2200" dirty="0">
                <a:solidFill>
                  <a:srgbClr val="39C6F1"/>
                </a:solidFill>
                <a:latin typeface="Montserrat ExtraBold" panose="00000900000000000000" pitchFamily="2" charset="-52"/>
              </a:rPr>
              <a:t>Медиа, веб-дизайн и SEO оптимизация</a:t>
            </a:r>
          </a:p>
        </p:txBody>
      </p:sp>
      <p:sp>
        <p:nvSpPr>
          <p:cNvPr id="643" name="Google Shape;643;p20"/>
          <p:cNvSpPr/>
          <p:nvPr/>
        </p:nvSpPr>
        <p:spPr>
          <a:xfrm rot="10800000">
            <a:off x="2472918" y="6044958"/>
            <a:ext cx="2465700" cy="2465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"/>
          <p:cNvSpPr/>
          <p:nvPr/>
        </p:nvSpPr>
        <p:spPr>
          <a:xfrm>
            <a:off x="3893150" y="4158102"/>
            <a:ext cx="3119700" cy="3119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0"/>
          <p:cNvGrpSpPr/>
          <p:nvPr/>
        </p:nvGrpSpPr>
        <p:grpSpPr>
          <a:xfrm>
            <a:off x="7895200" y="5749006"/>
            <a:ext cx="1565675" cy="1025300"/>
            <a:chOff x="4585200" y="4027350"/>
            <a:chExt cx="1565675" cy="1025300"/>
          </a:xfrm>
        </p:grpSpPr>
        <p:sp>
          <p:nvSpPr>
            <p:cNvPr id="647" name="Google Shape;647;p20"/>
            <p:cNvSpPr/>
            <p:nvPr/>
          </p:nvSpPr>
          <p:spPr>
            <a:xfrm>
              <a:off x="4585200" y="4624400"/>
              <a:ext cx="68300" cy="57100"/>
            </a:xfrm>
            <a:custGeom>
              <a:avLst/>
              <a:gdLst/>
              <a:ahLst/>
              <a:cxnLst/>
              <a:rect l="l" t="t" r="r" b="b"/>
              <a:pathLst>
                <a:path w="2732" h="2284" extrusionOk="0">
                  <a:moveTo>
                    <a:pt x="1594" y="179"/>
                  </a:moveTo>
                  <a:cubicBezTo>
                    <a:pt x="2106" y="179"/>
                    <a:pt x="2504" y="634"/>
                    <a:pt x="2561" y="1146"/>
                  </a:cubicBezTo>
                  <a:cubicBezTo>
                    <a:pt x="2523" y="1712"/>
                    <a:pt x="2060" y="2078"/>
                    <a:pt x="1587" y="2078"/>
                  </a:cubicBezTo>
                  <a:cubicBezTo>
                    <a:pt x="1346" y="2078"/>
                    <a:pt x="1103" y="1983"/>
                    <a:pt x="911" y="1772"/>
                  </a:cubicBezTo>
                  <a:cubicBezTo>
                    <a:pt x="342" y="1203"/>
                    <a:pt x="740" y="179"/>
                    <a:pt x="1594" y="179"/>
                  </a:cubicBezTo>
                  <a:close/>
                  <a:moveTo>
                    <a:pt x="1569" y="0"/>
                  </a:moveTo>
                  <a:cubicBezTo>
                    <a:pt x="1279" y="0"/>
                    <a:pt x="982" y="108"/>
                    <a:pt x="740" y="350"/>
                  </a:cubicBezTo>
                  <a:cubicBezTo>
                    <a:pt x="1" y="1089"/>
                    <a:pt x="513" y="2284"/>
                    <a:pt x="1594" y="2284"/>
                  </a:cubicBezTo>
                  <a:cubicBezTo>
                    <a:pt x="2219" y="2284"/>
                    <a:pt x="2731" y="1772"/>
                    <a:pt x="2731" y="1146"/>
                  </a:cubicBezTo>
                  <a:cubicBezTo>
                    <a:pt x="2731" y="457"/>
                    <a:pt x="216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8" name="Google Shape;648;p20"/>
            <p:cNvGrpSpPr/>
            <p:nvPr/>
          </p:nvGrpSpPr>
          <p:grpSpPr>
            <a:xfrm>
              <a:off x="4622175" y="4027350"/>
              <a:ext cx="1528700" cy="1025300"/>
              <a:chOff x="4622175" y="4027350"/>
              <a:chExt cx="1528700" cy="1025300"/>
            </a:xfrm>
          </p:grpSpPr>
          <p:sp>
            <p:nvSpPr>
              <p:cNvPr id="649" name="Google Shape;649;p20"/>
              <p:cNvSpPr/>
              <p:nvPr/>
            </p:nvSpPr>
            <p:spPr>
              <a:xfrm>
                <a:off x="4622175" y="4027350"/>
                <a:ext cx="1528700" cy="1025300"/>
              </a:xfrm>
              <a:custGeom>
                <a:avLst/>
                <a:gdLst/>
                <a:ahLst/>
                <a:cxnLst/>
                <a:rect l="l" t="t" r="r" b="b"/>
                <a:pathLst>
                  <a:path w="61148" h="41012" extrusionOk="0">
                    <a:moveTo>
                      <a:pt x="1" y="1"/>
                    </a:moveTo>
                    <a:cubicBezTo>
                      <a:pt x="171" y="10922"/>
                      <a:pt x="4665" y="21331"/>
                      <a:pt x="12458" y="29010"/>
                    </a:cubicBezTo>
                    <a:cubicBezTo>
                      <a:pt x="20250" y="36689"/>
                      <a:pt x="30773" y="41012"/>
                      <a:pt x="41752" y="41012"/>
                    </a:cubicBezTo>
                    <a:lnTo>
                      <a:pt x="61148" y="41012"/>
                    </a:lnTo>
                    <a:lnTo>
                      <a:pt x="61148" y="40784"/>
                    </a:lnTo>
                    <a:lnTo>
                      <a:pt x="41752" y="40784"/>
                    </a:lnTo>
                    <a:cubicBezTo>
                      <a:pt x="19113" y="40728"/>
                      <a:pt x="683" y="22582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4622175" y="4027350"/>
                <a:ext cx="4300" cy="5987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948" extrusionOk="0">
                    <a:moveTo>
                      <a:pt x="1" y="1"/>
                    </a:moveTo>
                    <a:lnTo>
                      <a:pt x="1" y="23948"/>
                    </a:lnTo>
                    <a:lnTo>
                      <a:pt x="171" y="2394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1" name="Google Shape;651;p20"/>
          <p:cNvGrpSpPr/>
          <p:nvPr/>
        </p:nvGrpSpPr>
        <p:grpSpPr>
          <a:xfrm>
            <a:off x="535300" y="6128350"/>
            <a:ext cx="1555700" cy="1026725"/>
            <a:chOff x="4607975" y="5301500"/>
            <a:chExt cx="1555700" cy="1026725"/>
          </a:xfrm>
        </p:grpSpPr>
        <p:sp>
          <p:nvSpPr>
            <p:cNvPr id="652" name="Google Shape;652;p20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0"/>
          <p:cNvGrpSpPr/>
          <p:nvPr/>
        </p:nvGrpSpPr>
        <p:grpSpPr>
          <a:xfrm>
            <a:off x="1177200" y="5927138"/>
            <a:ext cx="405300" cy="1632850"/>
            <a:chOff x="6743300" y="5794925"/>
            <a:chExt cx="405300" cy="1632850"/>
          </a:xfrm>
        </p:grpSpPr>
        <p:sp>
          <p:nvSpPr>
            <p:cNvPr id="656" name="Google Shape;656;p20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>
            <a:off x="9978863" y="6943950"/>
            <a:ext cx="746575" cy="400575"/>
            <a:chOff x="7806350" y="6499313"/>
            <a:chExt cx="746575" cy="400575"/>
          </a:xfrm>
        </p:grpSpPr>
        <p:sp>
          <p:nvSpPr>
            <p:cNvPr id="687" name="Google Shape;687;p20"/>
            <p:cNvSpPr/>
            <p:nvPr/>
          </p:nvSpPr>
          <p:spPr>
            <a:xfrm>
              <a:off x="848750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455" y="0"/>
                    <a:pt x="0" y="1081"/>
                    <a:pt x="626" y="1650"/>
                  </a:cubicBezTo>
                  <a:cubicBezTo>
                    <a:pt x="834" y="1858"/>
                    <a:pt x="1087" y="1953"/>
                    <a:pt x="1332" y="1953"/>
                  </a:cubicBezTo>
                  <a:cubicBezTo>
                    <a:pt x="1820" y="1953"/>
                    <a:pt x="2275" y="1574"/>
                    <a:pt x="2275" y="967"/>
                  </a:cubicBezTo>
                  <a:cubicBezTo>
                    <a:pt x="2275" y="455"/>
                    <a:pt x="1877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848750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7" y="1941"/>
                  </a:cubicBezTo>
                  <a:cubicBezTo>
                    <a:pt x="1805" y="1941"/>
                    <a:pt x="2275" y="1546"/>
                    <a:pt x="2275" y="968"/>
                  </a:cubicBezTo>
                  <a:cubicBezTo>
                    <a:pt x="2275" y="456"/>
                    <a:pt x="1877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84960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0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8316850" y="6851038"/>
              <a:ext cx="58325" cy="48850"/>
            </a:xfrm>
            <a:custGeom>
              <a:avLst/>
              <a:gdLst/>
              <a:ahLst/>
              <a:cxnLst/>
              <a:rect l="l" t="t" r="r" b="b"/>
              <a:pathLst>
                <a:path w="2333" h="1954" extrusionOk="0">
                  <a:moveTo>
                    <a:pt x="1309" y="0"/>
                  </a:moveTo>
                  <a:cubicBezTo>
                    <a:pt x="456" y="0"/>
                    <a:pt x="1" y="1081"/>
                    <a:pt x="626" y="1650"/>
                  </a:cubicBezTo>
                  <a:cubicBezTo>
                    <a:pt x="835" y="1858"/>
                    <a:pt x="1094" y="1953"/>
                    <a:pt x="1347" y="1953"/>
                  </a:cubicBezTo>
                  <a:cubicBezTo>
                    <a:pt x="1852" y="1953"/>
                    <a:pt x="2333" y="1574"/>
                    <a:pt x="2333" y="967"/>
                  </a:cubicBezTo>
                  <a:cubicBezTo>
                    <a:pt x="2333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8316850" y="6676113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8325375" y="6499313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1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8147625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9" y="0"/>
                    <a:pt x="1" y="1081"/>
                    <a:pt x="569" y="1650"/>
                  </a:cubicBezTo>
                  <a:cubicBezTo>
                    <a:pt x="778" y="1858"/>
                    <a:pt x="1037" y="1953"/>
                    <a:pt x="1290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8147625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69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8154750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86" y="1"/>
                  </a:moveTo>
                  <a:cubicBezTo>
                    <a:pt x="480" y="1"/>
                    <a:pt x="0" y="380"/>
                    <a:pt x="0" y="987"/>
                  </a:cubicBezTo>
                  <a:cubicBezTo>
                    <a:pt x="0" y="1499"/>
                    <a:pt x="455" y="1954"/>
                    <a:pt x="1024" y="1954"/>
                  </a:cubicBezTo>
                  <a:cubicBezTo>
                    <a:pt x="1877" y="1954"/>
                    <a:pt x="2275" y="873"/>
                    <a:pt x="1707" y="304"/>
                  </a:cubicBezTo>
                  <a:cubicBezTo>
                    <a:pt x="1498" y="95"/>
                    <a:pt x="1239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7976975" y="6851038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1309" y="0"/>
                  </a:moveTo>
                  <a:cubicBezTo>
                    <a:pt x="399" y="0"/>
                    <a:pt x="1" y="1081"/>
                    <a:pt x="627" y="1650"/>
                  </a:cubicBezTo>
                  <a:cubicBezTo>
                    <a:pt x="816" y="1858"/>
                    <a:pt x="1063" y="1953"/>
                    <a:pt x="1307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7976975" y="6676113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79855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5" y="1"/>
                    <a:pt x="0" y="380"/>
                    <a:pt x="0" y="987"/>
                  </a:cubicBezTo>
                  <a:cubicBezTo>
                    <a:pt x="0" y="1499"/>
                    <a:pt x="398" y="1954"/>
                    <a:pt x="967" y="1954"/>
                  </a:cubicBezTo>
                  <a:cubicBezTo>
                    <a:pt x="1820" y="1954"/>
                    <a:pt x="2275" y="873"/>
                    <a:pt x="1650" y="304"/>
                  </a:cubicBezTo>
                  <a:cubicBezTo>
                    <a:pt x="1441" y="95"/>
                    <a:pt x="1188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780635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8" y="0"/>
                    <a:pt x="0" y="1081"/>
                    <a:pt x="626" y="1650"/>
                  </a:cubicBezTo>
                  <a:cubicBezTo>
                    <a:pt x="816" y="1858"/>
                    <a:pt x="1062" y="1953"/>
                    <a:pt x="1306" y="1953"/>
                  </a:cubicBezTo>
                  <a:cubicBezTo>
                    <a:pt x="1795" y="1953"/>
                    <a:pt x="2275" y="1574"/>
                    <a:pt x="2275" y="967"/>
                  </a:cubicBezTo>
                  <a:cubicBezTo>
                    <a:pt x="2275" y="455"/>
                    <a:pt x="1820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780635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781487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6" y="1"/>
                    <a:pt x="1" y="380"/>
                    <a:pt x="1" y="987"/>
                  </a:cubicBezTo>
                  <a:cubicBezTo>
                    <a:pt x="1" y="1499"/>
                    <a:pt x="399" y="1954"/>
                    <a:pt x="968" y="1954"/>
                  </a:cubicBezTo>
                  <a:cubicBezTo>
                    <a:pt x="1821" y="1954"/>
                    <a:pt x="2276" y="873"/>
                    <a:pt x="1650" y="304"/>
                  </a:cubicBezTo>
                  <a:cubicBezTo>
                    <a:pt x="1442" y="95"/>
                    <a:pt x="118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0"/>
          <p:cNvGrpSpPr/>
          <p:nvPr/>
        </p:nvGrpSpPr>
        <p:grpSpPr>
          <a:xfrm>
            <a:off x="8279838" y="5024663"/>
            <a:ext cx="568850" cy="1103675"/>
            <a:chOff x="3221775" y="6410750"/>
            <a:chExt cx="568850" cy="1103675"/>
          </a:xfrm>
        </p:grpSpPr>
        <p:sp>
          <p:nvSpPr>
            <p:cNvPr id="703" name="Google Shape;703;p20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28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1" name="Google Shape;1291;p25"/>
          <p:cNvGrpSpPr/>
          <p:nvPr/>
        </p:nvGrpSpPr>
        <p:grpSpPr>
          <a:xfrm>
            <a:off x="-433037" y="12450"/>
            <a:ext cx="1555700" cy="1026725"/>
            <a:chOff x="4607975" y="5301500"/>
            <a:chExt cx="1555700" cy="1026725"/>
          </a:xfrm>
        </p:grpSpPr>
        <p:sp>
          <p:nvSpPr>
            <p:cNvPr id="1292" name="Google Shape;1292;p25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25"/>
          <p:cNvGrpSpPr/>
          <p:nvPr/>
        </p:nvGrpSpPr>
        <p:grpSpPr>
          <a:xfrm>
            <a:off x="3328730" y="6332338"/>
            <a:ext cx="405300" cy="1632850"/>
            <a:chOff x="6743300" y="5794925"/>
            <a:chExt cx="405300" cy="1632850"/>
          </a:xfrm>
        </p:grpSpPr>
        <p:sp>
          <p:nvSpPr>
            <p:cNvPr id="1296" name="Google Shape;1296;p25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25"/>
          <p:cNvGrpSpPr/>
          <p:nvPr/>
        </p:nvGrpSpPr>
        <p:grpSpPr>
          <a:xfrm>
            <a:off x="299613" y="638600"/>
            <a:ext cx="746575" cy="400575"/>
            <a:chOff x="7806350" y="6499313"/>
            <a:chExt cx="746575" cy="400575"/>
          </a:xfrm>
        </p:grpSpPr>
        <p:sp>
          <p:nvSpPr>
            <p:cNvPr id="1327" name="Google Shape;1327;p25"/>
            <p:cNvSpPr/>
            <p:nvPr/>
          </p:nvSpPr>
          <p:spPr>
            <a:xfrm>
              <a:off x="848750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455" y="0"/>
                    <a:pt x="0" y="1081"/>
                    <a:pt x="626" y="1650"/>
                  </a:cubicBezTo>
                  <a:cubicBezTo>
                    <a:pt x="834" y="1858"/>
                    <a:pt x="1087" y="1953"/>
                    <a:pt x="1332" y="1953"/>
                  </a:cubicBezTo>
                  <a:cubicBezTo>
                    <a:pt x="1820" y="1953"/>
                    <a:pt x="2275" y="1574"/>
                    <a:pt x="2275" y="967"/>
                  </a:cubicBezTo>
                  <a:cubicBezTo>
                    <a:pt x="2275" y="455"/>
                    <a:pt x="1877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848750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7" y="1941"/>
                  </a:cubicBezTo>
                  <a:cubicBezTo>
                    <a:pt x="1805" y="1941"/>
                    <a:pt x="2275" y="1546"/>
                    <a:pt x="2275" y="968"/>
                  </a:cubicBezTo>
                  <a:cubicBezTo>
                    <a:pt x="2275" y="456"/>
                    <a:pt x="1877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84960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0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8316850" y="6851038"/>
              <a:ext cx="58325" cy="48850"/>
            </a:xfrm>
            <a:custGeom>
              <a:avLst/>
              <a:gdLst/>
              <a:ahLst/>
              <a:cxnLst/>
              <a:rect l="l" t="t" r="r" b="b"/>
              <a:pathLst>
                <a:path w="2333" h="1954" extrusionOk="0">
                  <a:moveTo>
                    <a:pt x="1309" y="0"/>
                  </a:moveTo>
                  <a:cubicBezTo>
                    <a:pt x="456" y="0"/>
                    <a:pt x="1" y="1081"/>
                    <a:pt x="626" y="1650"/>
                  </a:cubicBezTo>
                  <a:cubicBezTo>
                    <a:pt x="835" y="1858"/>
                    <a:pt x="1094" y="1953"/>
                    <a:pt x="1347" y="1953"/>
                  </a:cubicBezTo>
                  <a:cubicBezTo>
                    <a:pt x="1852" y="1953"/>
                    <a:pt x="2333" y="1574"/>
                    <a:pt x="2333" y="967"/>
                  </a:cubicBezTo>
                  <a:cubicBezTo>
                    <a:pt x="2333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8316850" y="6676113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8325375" y="6499313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1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8147625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9" y="0"/>
                    <a:pt x="1" y="1081"/>
                    <a:pt x="569" y="1650"/>
                  </a:cubicBezTo>
                  <a:cubicBezTo>
                    <a:pt x="778" y="1858"/>
                    <a:pt x="1037" y="1953"/>
                    <a:pt x="1290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8147625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69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8154750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86" y="1"/>
                  </a:moveTo>
                  <a:cubicBezTo>
                    <a:pt x="480" y="1"/>
                    <a:pt x="0" y="380"/>
                    <a:pt x="0" y="987"/>
                  </a:cubicBezTo>
                  <a:cubicBezTo>
                    <a:pt x="0" y="1499"/>
                    <a:pt x="455" y="1954"/>
                    <a:pt x="1024" y="1954"/>
                  </a:cubicBezTo>
                  <a:cubicBezTo>
                    <a:pt x="1877" y="1954"/>
                    <a:pt x="2275" y="873"/>
                    <a:pt x="1707" y="304"/>
                  </a:cubicBezTo>
                  <a:cubicBezTo>
                    <a:pt x="1498" y="95"/>
                    <a:pt x="1239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7976975" y="6851038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1309" y="0"/>
                  </a:moveTo>
                  <a:cubicBezTo>
                    <a:pt x="399" y="0"/>
                    <a:pt x="1" y="1081"/>
                    <a:pt x="627" y="1650"/>
                  </a:cubicBezTo>
                  <a:cubicBezTo>
                    <a:pt x="816" y="1858"/>
                    <a:pt x="1063" y="1953"/>
                    <a:pt x="1307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7976975" y="6676113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79855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5" y="1"/>
                    <a:pt x="0" y="380"/>
                    <a:pt x="0" y="987"/>
                  </a:cubicBezTo>
                  <a:cubicBezTo>
                    <a:pt x="0" y="1499"/>
                    <a:pt x="398" y="1954"/>
                    <a:pt x="967" y="1954"/>
                  </a:cubicBezTo>
                  <a:cubicBezTo>
                    <a:pt x="1820" y="1954"/>
                    <a:pt x="2275" y="873"/>
                    <a:pt x="1650" y="304"/>
                  </a:cubicBezTo>
                  <a:cubicBezTo>
                    <a:pt x="1441" y="95"/>
                    <a:pt x="1188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780635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8" y="0"/>
                    <a:pt x="0" y="1081"/>
                    <a:pt x="626" y="1650"/>
                  </a:cubicBezTo>
                  <a:cubicBezTo>
                    <a:pt x="816" y="1858"/>
                    <a:pt x="1062" y="1953"/>
                    <a:pt x="1306" y="1953"/>
                  </a:cubicBezTo>
                  <a:cubicBezTo>
                    <a:pt x="1795" y="1953"/>
                    <a:pt x="2275" y="1574"/>
                    <a:pt x="2275" y="967"/>
                  </a:cubicBezTo>
                  <a:cubicBezTo>
                    <a:pt x="2275" y="455"/>
                    <a:pt x="1820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780635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781487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6" y="1"/>
                    <a:pt x="1" y="380"/>
                    <a:pt x="1" y="987"/>
                  </a:cubicBezTo>
                  <a:cubicBezTo>
                    <a:pt x="1" y="1499"/>
                    <a:pt x="399" y="1954"/>
                    <a:pt x="968" y="1954"/>
                  </a:cubicBezTo>
                  <a:cubicBezTo>
                    <a:pt x="1821" y="1954"/>
                    <a:pt x="2276" y="873"/>
                    <a:pt x="1650" y="304"/>
                  </a:cubicBezTo>
                  <a:cubicBezTo>
                    <a:pt x="1442" y="95"/>
                    <a:pt x="118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25"/>
          <p:cNvGrpSpPr/>
          <p:nvPr/>
        </p:nvGrpSpPr>
        <p:grpSpPr>
          <a:xfrm>
            <a:off x="10410288" y="5926513"/>
            <a:ext cx="568850" cy="1103675"/>
            <a:chOff x="3221775" y="6410750"/>
            <a:chExt cx="568850" cy="1103675"/>
          </a:xfrm>
        </p:grpSpPr>
        <p:sp>
          <p:nvSpPr>
            <p:cNvPr id="1343" name="Google Shape;1343;p25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25"/>
          <p:cNvSpPr txBox="1">
            <a:spLocks noGrp="1"/>
          </p:cNvSpPr>
          <p:nvPr>
            <p:ph type="title"/>
          </p:nvPr>
        </p:nvSpPr>
        <p:spPr>
          <a:xfrm>
            <a:off x="2037725" y="492175"/>
            <a:ext cx="6638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dirty="0">
                <a:latin typeface="Montserrat" panose="00000500000000000000" pitchFamily="2" charset="-52"/>
              </a:rPr>
              <a:t>Наши достижения: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97063" y="1927774"/>
            <a:ext cx="8637710" cy="369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Наши </a:t>
            </a:r>
            <a:r>
              <a:rPr lang="kk-KZ" sz="3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студенты-журналисты </a:t>
            </a:r>
            <a:r>
              <a:rPr lang="kk-KZ" sz="3200" b="1" dirty="0">
                <a:solidFill>
                  <a:srgbClr val="FFD85E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победители республиканских </a:t>
            </a:r>
            <a:r>
              <a:rPr lang="kk-KZ" sz="3200" b="1" dirty="0" smtClean="0">
                <a:solidFill>
                  <a:srgbClr val="FFD85E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олимпиад  </a:t>
            </a:r>
            <a:endParaRPr lang="ru-RU" sz="2400" b="1" dirty="0">
              <a:solidFill>
                <a:srgbClr val="FFD85E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Преподаватели </a:t>
            </a:r>
            <a:r>
              <a:rPr lang="kk-KZ" sz="3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3200" b="1" dirty="0" smtClean="0">
                <a:solidFill>
                  <a:srgbClr val="38C4F2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практики </a:t>
            </a:r>
            <a:endParaRPr lang="ru-RU" sz="2400" b="1" dirty="0">
              <a:solidFill>
                <a:srgbClr val="38C4F2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k-KZ" sz="3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Своя </a:t>
            </a:r>
            <a:r>
              <a:rPr lang="kk-KZ" sz="3200" b="1" dirty="0" smtClean="0">
                <a:solidFill>
                  <a:srgbClr val="FFD85E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фотостудия,</a:t>
            </a:r>
            <a:r>
              <a:rPr lang="kk-KZ" sz="3200" b="1" dirty="0" smtClean="0">
                <a:solidFill>
                  <a:srgbClr val="675BE7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центр </a:t>
            </a:r>
            <a:r>
              <a:rPr lang="kk-KZ" sz="3200" b="1" dirty="0">
                <a:solidFill>
                  <a:srgbClr val="675BE7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учебного телевидения,</a:t>
            </a:r>
            <a:r>
              <a:rPr lang="kk-KZ" sz="3200" b="1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rgbClr val="39C6F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студенческое </a:t>
            </a:r>
            <a:r>
              <a:rPr lang="kk-KZ" sz="3200" b="1" dirty="0" smtClean="0">
                <a:solidFill>
                  <a:srgbClr val="39C6F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радио</a:t>
            </a:r>
            <a:endParaRPr lang="ru-RU" sz="2400" b="1" dirty="0">
              <a:solidFill>
                <a:srgbClr val="39C6F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0"/>
          <p:cNvSpPr txBox="1">
            <a:spLocks noGrp="1"/>
          </p:cNvSpPr>
          <p:nvPr>
            <p:ph type="title"/>
          </p:nvPr>
        </p:nvSpPr>
        <p:spPr>
          <a:xfrm>
            <a:off x="362100" y="491000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dirty="0" smtClean="0">
                <a:latin typeface="Montserrat" panose="00000500000000000000" pitchFamily="2" charset="-52"/>
              </a:rPr>
              <a:t>Наши выпускники</a:t>
            </a:r>
            <a:r>
              <a:rPr lang="en-US" dirty="0">
                <a:latin typeface="Montserrat" panose="00000500000000000000" pitchFamily="2" charset="-52"/>
              </a:rPr>
              <a:t>: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42" name="Google Shape;642;p20"/>
          <p:cNvSpPr txBox="1">
            <a:spLocks noGrp="1"/>
          </p:cNvSpPr>
          <p:nvPr>
            <p:ph type="body" idx="1"/>
          </p:nvPr>
        </p:nvSpPr>
        <p:spPr>
          <a:xfrm>
            <a:off x="535300" y="1658692"/>
            <a:ext cx="9250800" cy="3705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k-KZ" sz="2200" b="1" dirty="0">
                <a:latin typeface="Montserrat" panose="00000500000000000000" pitchFamily="2" charset="-52"/>
              </a:rPr>
              <a:t>Абишева Гульнаш Болатовна </a:t>
            </a:r>
            <a:r>
              <a:rPr lang="en-US" sz="2200" b="1" dirty="0" smtClean="0">
                <a:latin typeface="Montserrat" panose="00000500000000000000" pitchFamily="2" charset="-52"/>
              </a:rPr>
              <a:t>- </a:t>
            </a:r>
            <a:r>
              <a:rPr lang="ru-RU" sz="2200" b="1" dirty="0" smtClean="0">
                <a:latin typeface="Montserrat" panose="00000500000000000000" pitchFamily="2" charset="-52"/>
              </a:rPr>
              <a:t>директор </a:t>
            </a:r>
            <a:r>
              <a:rPr lang="ru-RU" sz="2200" b="1" dirty="0" smtClean="0">
                <a:solidFill>
                  <a:srgbClr val="FFD85E"/>
                </a:solidFill>
                <a:latin typeface="Montserrat" panose="00000500000000000000" pitchFamily="2" charset="-52"/>
              </a:rPr>
              <a:t>телеканала «</a:t>
            </a:r>
            <a:r>
              <a:rPr lang="en-US" sz="2200" b="1" dirty="0" err="1" smtClean="0">
                <a:solidFill>
                  <a:srgbClr val="FFD85E"/>
                </a:solidFill>
                <a:latin typeface="Montserrat" panose="00000500000000000000" pitchFamily="2" charset="-52"/>
              </a:rPr>
              <a:t>Ertis</a:t>
            </a:r>
            <a:r>
              <a:rPr lang="ru-RU" sz="2200" b="1" dirty="0" smtClean="0">
                <a:solidFill>
                  <a:srgbClr val="FFD85E"/>
                </a:solidFill>
                <a:latin typeface="Montserrat" panose="00000500000000000000" pitchFamily="2" charset="-52"/>
              </a:rPr>
              <a:t>»</a:t>
            </a:r>
            <a:endParaRPr lang="en-US" sz="2200" b="1" dirty="0">
              <a:solidFill>
                <a:srgbClr val="FFD85E"/>
              </a:solidFill>
              <a:latin typeface="Montserrat" panose="00000500000000000000" pitchFamily="2" charset="-52"/>
            </a:endParaRPr>
          </a:p>
          <a:p>
            <a:r>
              <a:rPr lang="ru-RU" sz="2200" b="1" dirty="0" err="1" smtClean="0">
                <a:latin typeface="Montserrat" panose="00000500000000000000" pitchFamily="2" charset="-52"/>
              </a:rPr>
              <a:t>Вервекин</a:t>
            </a:r>
            <a:r>
              <a:rPr lang="ru-RU" sz="2200" b="1" dirty="0" smtClean="0">
                <a:latin typeface="Montserrat" panose="00000500000000000000" pitchFamily="2" charset="-52"/>
              </a:rPr>
              <a:t> </a:t>
            </a:r>
            <a:r>
              <a:rPr lang="ru-RU" sz="2200" b="1" dirty="0">
                <a:latin typeface="Montserrat" panose="00000500000000000000" pitchFamily="2" charset="-52"/>
              </a:rPr>
              <a:t>Александр Анатольевич</a:t>
            </a:r>
            <a:r>
              <a:rPr lang="kk-KZ" sz="2200" b="1" dirty="0">
                <a:latin typeface="Montserrat" panose="00000500000000000000" pitchFamily="2" charset="-52"/>
              </a:rPr>
              <a:t> </a:t>
            </a:r>
            <a:r>
              <a:rPr lang="kk-KZ" sz="2200" b="1" dirty="0" smtClean="0">
                <a:latin typeface="Montserrat" panose="00000500000000000000" pitchFamily="2" charset="-52"/>
              </a:rPr>
              <a:t>– </a:t>
            </a:r>
            <a:r>
              <a:rPr lang="ru-RU" sz="2200" b="1" dirty="0" smtClean="0">
                <a:latin typeface="Montserrat" panose="00000500000000000000" pitchFamily="2" charset="-52"/>
              </a:rPr>
              <a:t>председатель областного филиала </a:t>
            </a:r>
            <a:r>
              <a:rPr lang="ru-RU" sz="2200" b="1" dirty="0" smtClean="0">
                <a:solidFill>
                  <a:srgbClr val="FFD85E"/>
                </a:solidFill>
                <a:latin typeface="Montserrat" panose="00000500000000000000" pitchFamily="2" charset="-52"/>
              </a:rPr>
              <a:t>Союза журналистов Казахстана</a:t>
            </a:r>
            <a:r>
              <a:rPr lang="ru-RU" sz="2200" b="1" dirty="0" smtClean="0">
                <a:latin typeface="Montserrat" panose="00000500000000000000" pitchFamily="2" charset="-52"/>
              </a:rPr>
              <a:t>, специальный корреспондент </a:t>
            </a:r>
            <a:r>
              <a:rPr lang="ru-RU" sz="2200" b="1" dirty="0" smtClean="0">
                <a:solidFill>
                  <a:srgbClr val="FFD85E"/>
                </a:solidFill>
                <a:latin typeface="Montserrat" panose="00000500000000000000" pitchFamily="2" charset="-52"/>
              </a:rPr>
              <a:t>«</a:t>
            </a:r>
            <a:r>
              <a:rPr lang="en-US" sz="2200" b="1" dirty="0" err="1" smtClean="0">
                <a:solidFill>
                  <a:srgbClr val="FFD85E"/>
                </a:solidFill>
                <a:latin typeface="Montserrat" panose="00000500000000000000" pitchFamily="2" charset="-52"/>
              </a:rPr>
              <a:t>Kazinform</a:t>
            </a:r>
            <a:r>
              <a:rPr lang="ru-RU" sz="2200" b="1" dirty="0" smtClean="0">
                <a:solidFill>
                  <a:srgbClr val="FFD85E"/>
                </a:solidFill>
                <a:latin typeface="Montserrat" panose="00000500000000000000" pitchFamily="2" charset="-52"/>
              </a:rPr>
              <a:t>»</a:t>
            </a:r>
            <a:endParaRPr lang="ru-RU" sz="2200" b="1" dirty="0">
              <a:solidFill>
                <a:srgbClr val="FFD85E"/>
              </a:solidFill>
              <a:latin typeface="Montserrat" panose="00000500000000000000" pitchFamily="2" charset="-52"/>
            </a:endParaRPr>
          </a:p>
          <a:p>
            <a:r>
              <a:rPr lang="ru-RU" sz="2200" b="1" dirty="0">
                <a:latin typeface="Montserrat" panose="00000500000000000000" pitchFamily="2" charset="-52"/>
              </a:rPr>
              <a:t>Тимофей </a:t>
            </a:r>
            <a:r>
              <a:rPr lang="ru-RU" sz="2200" b="1" dirty="0" err="1">
                <a:latin typeface="Montserrat" panose="00000500000000000000" pitchFamily="2" charset="-52"/>
              </a:rPr>
              <a:t>Голев</a:t>
            </a:r>
            <a:r>
              <a:rPr lang="ru-RU" sz="2200" b="1" dirty="0">
                <a:latin typeface="Montserrat" panose="00000500000000000000" pitchFamily="2" charset="-52"/>
              </a:rPr>
              <a:t> </a:t>
            </a:r>
            <a:r>
              <a:rPr lang="en-US" sz="2200" b="1" dirty="0" smtClean="0">
                <a:latin typeface="Montserrat" panose="00000500000000000000" pitchFamily="2" charset="-52"/>
              </a:rPr>
              <a:t>- </a:t>
            </a:r>
            <a:r>
              <a:rPr lang="ru-RU" sz="2200" b="1" dirty="0" smtClean="0">
                <a:latin typeface="Montserrat" panose="00000500000000000000" pitchFamily="2" charset="-52"/>
              </a:rPr>
              <a:t>главный </a:t>
            </a:r>
            <a:r>
              <a:rPr lang="ru-RU" sz="2200" b="1" dirty="0">
                <a:latin typeface="Montserrat" panose="00000500000000000000" pitchFamily="2" charset="-52"/>
              </a:rPr>
              <a:t>редактор </a:t>
            </a:r>
            <a:r>
              <a:rPr lang="ru-RU" sz="2200" b="1" dirty="0">
                <a:solidFill>
                  <a:srgbClr val="FFD85E"/>
                </a:solidFill>
                <a:latin typeface="Montserrat" panose="00000500000000000000" pitchFamily="2" charset="-52"/>
              </a:rPr>
              <a:t>телеканала «Ирбис</a:t>
            </a:r>
            <a:r>
              <a:rPr lang="ru-RU" sz="2200" b="1" dirty="0" smtClean="0">
                <a:solidFill>
                  <a:srgbClr val="FFD85E"/>
                </a:solidFill>
                <a:latin typeface="Montserrat" panose="00000500000000000000" pitchFamily="2" charset="-52"/>
              </a:rPr>
              <a:t>»</a:t>
            </a:r>
            <a:endParaRPr lang="en-US" sz="2200" b="1" dirty="0" smtClean="0">
              <a:solidFill>
                <a:srgbClr val="FFD85E"/>
              </a:solidFill>
              <a:latin typeface="Montserrat" panose="00000500000000000000" pitchFamily="2" charset="-52"/>
            </a:endParaRPr>
          </a:p>
          <a:p>
            <a:r>
              <a:rPr lang="kk-KZ" sz="2200" b="1" dirty="0">
                <a:latin typeface="Montserrat" panose="00000500000000000000" pitchFamily="2" charset="-52"/>
              </a:rPr>
              <a:t>Есимханова Акмарал </a:t>
            </a:r>
            <a:r>
              <a:rPr lang="kk-KZ" sz="2200" b="1" dirty="0" smtClean="0">
                <a:latin typeface="Montserrat" panose="00000500000000000000" pitchFamily="2" charset="-52"/>
              </a:rPr>
              <a:t>- </a:t>
            </a:r>
            <a:r>
              <a:rPr lang="ru-RU" sz="2200" b="1" dirty="0" smtClean="0">
                <a:latin typeface="Montserrat" panose="00000500000000000000" pitchFamily="2" charset="-52"/>
              </a:rPr>
              <a:t>специальный корреспондент </a:t>
            </a:r>
            <a:r>
              <a:rPr lang="ru-RU" sz="2200" b="1" dirty="0" smtClean="0">
                <a:solidFill>
                  <a:srgbClr val="FFD85E"/>
                </a:solidFill>
                <a:latin typeface="Montserrat" panose="00000500000000000000" pitchFamily="2" charset="-52"/>
              </a:rPr>
              <a:t>телеканала «Хабар</a:t>
            </a:r>
            <a:r>
              <a:rPr lang="ru-RU" sz="2200" b="1" dirty="0">
                <a:solidFill>
                  <a:srgbClr val="FFD85E"/>
                </a:solidFill>
                <a:latin typeface="Montserrat" panose="00000500000000000000" pitchFamily="2" charset="-52"/>
              </a:rPr>
              <a:t>»</a:t>
            </a:r>
          </a:p>
          <a:p>
            <a:r>
              <a:rPr lang="kk-KZ" sz="2200" b="1" dirty="0">
                <a:latin typeface="Montserrat" panose="00000500000000000000" pitchFamily="2" charset="-52"/>
              </a:rPr>
              <a:t>Аида Хамзина </a:t>
            </a:r>
            <a:r>
              <a:rPr lang="kk-KZ" sz="2200" b="1" dirty="0" smtClean="0">
                <a:latin typeface="Montserrat" panose="00000500000000000000" pitchFamily="2" charset="-52"/>
              </a:rPr>
              <a:t>- директор медиахолдинга </a:t>
            </a:r>
            <a:r>
              <a:rPr lang="kk-KZ" sz="2200" b="1" dirty="0">
                <a:solidFill>
                  <a:srgbClr val="FFD85E"/>
                </a:solidFill>
                <a:latin typeface="Montserrat" panose="00000500000000000000" pitchFamily="2" charset="-52"/>
              </a:rPr>
              <a:t>«Ертіс Медиа»</a:t>
            </a:r>
            <a:endParaRPr lang="ru-RU" sz="2200" b="1" dirty="0">
              <a:solidFill>
                <a:srgbClr val="FFD85E"/>
              </a:solidFill>
              <a:latin typeface="Montserrat" panose="00000500000000000000" pitchFamily="2" charset="-52"/>
            </a:endParaRPr>
          </a:p>
        </p:txBody>
      </p:sp>
      <p:sp>
        <p:nvSpPr>
          <p:cNvPr id="643" name="Google Shape;643;p20"/>
          <p:cNvSpPr/>
          <p:nvPr/>
        </p:nvSpPr>
        <p:spPr>
          <a:xfrm rot="10800000">
            <a:off x="2472918" y="5970455"/>
            <a:ext cx="2465700" cy="2465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"/>
          <p:cNvSpPr/>
          <p:nvPr/>
        </p:nvSpPr>
        <p:spPr>
          <a:xfrm>
            <a:off x="3893150" y="4083599"/>
            <a:ext cx="3119700" cy="3119700"/>
          </a:xfrm>
          <a:prstGeom prst="pie">
            <a:avLst>
              <a:gd name="adj1" fmla="val 0"/>
              <a:gd name="adj2" fmla="val 10771861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0"/>
          <p:cNvGrpSpPr/>
          <p:nvPr/>
        </p:nvGrpSpPr>
        <p:grpSpPr>
          <a:xfrm>
            <a:off x="7895200" y="5749006"/>
            <a:ext cx="1565675" cy="1025300"/>
            <a:chOff x="4585200" y="4027350"/>
            <a:chExt cx="1565675" cy="1025300"/>
          </a:xfrm>
        </p:grpSpPr>
        <p:sp>
          <p:nvSpPr>
            <p:cNvPr id="647" name="Google Shape;647;p20"/>
            <p:cNvSpPr/>
            <p:nvPr/>
          </p:nvSpPr>
          <p:spPr>
            <a:xfrm>
              <a:off x="4585200" y="4624400"/>
              <a:ext cx="68300" cy="57100"/>
            </a:xfrm>
            <a:custGeom>
              <a:avLst/>
              <a:gdLst/>
              <a:ahLst/>
              <a:cxnLst/>
              <a:rect l="l" t="t" r="r" b="b"/>
              <a:pathLst>
                <a:path w="2732" h="2284" extrusionOk="0">
                  <a:moveTo>
                    <a:pt x="1594" y="179"/>
                  </a:moveTo>
                  <a:cubicBezTo>
                    <a:pt x="2106" y="179"/>
                    <a:pt x="2504" y="634"/>
                    <a:pt x="2561" y="1146"/>
                  </a:cubicBezTo>
                  <a:cubicBezTo>
                    <a:pt x="2523" y="1712"/>
                    <a:pt x="2060" y="2078"/>
                    <a:pt x="1587" y="2078"/>
                  </a:cubicBezTo>
                  <a:cubicBezTo>
                    <a:pt x="1346" y="2078"/>
                    <a:pt x="1103" y="1983"/>
                    <a:pt x="911" y="1772"/>
                  </a:cubicBezTo>
                  <a:cubicBezTo>
                    <a:pt x="342" y="1203"/>
                    <a:pt x="740" y="179"/>
                    <a:pt x="1594" y="179"/>
                  </a:cubicBezTo>
                  <a:close/>
                  <a:moveTo>
                    <a:pt x="1569" y="0"/>
                  </a:moveTo>
                  <a:cubicBezTo>
                    <a:pt x="1279" y="0"/>
                    <a:pt x="982" y="108"/>
                    <a:pt x="740" y="350"/>
                  </a:cubicBezTo>
                  <a:cubicBezTo>
                    <a:pt x="1" y="1089"/>
                    <a:pt x="513" y="2284"/>
                    <a:pt x="1594" y="2284"/>
                  </a:cubicBezTo>
                  <a:cubicBezTo>
                    <a:pt x="2219" y="2284"/>
                    <a:pt x="2731" y="1772"/>
                    <a:pt x="2731" y="1146"/>
                  </a:cubicBezTo>
                  <a:cubicBezTo>
                    <a:pt x="2731" y="457"/>
                    <a:pt x="216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8" name="Google Shape;648;p20"/>
            <p:cNvGrpSpPr/>
            <p:nvPr/>
          </p:nvGrpSpPr>
          <p:grpSpPr>
            <a:xfrm>
              <a:off x="4622175" y="4027350"/>
              <a:ext cx="1528700" cy="1025300"/>
              <a:chOff x="4622175" y="4027350"/>
              <a:chExt cx="1528700" cy="1025300"/>
            </a:xfrm>
          </p:grpSpPr>
          <p:sp>
            <p:nvSpPr>
              <p:cNvPr id="649" name="Google Shape;649;p20"/>
              <p:cNvSpPr/>
              <p:nvPr/>
            </p:nvSpPr>
            <p:spPr>
              <a:xfrm>
                <a:off x="4622175" y="4027350"/>
                <a:ext cx="1528700" cy="1025300"/>
              </a:xfrm>
              <a:custGeom>
                <a:avLst/>
                <a:gdLst/>
                <a:ahLst/>
                <a:cxnLst/>
                <a:rect l="l" t="t" r="r" b="b"/>
                <a:pathLst>
                  <a:path w="61148" h="41012" extrusionOk="0">
                    <a:moveTo>
                      <a:pt x="1" y="1"/>
                    </a:moveTo>
                    <a:cubicBezTo>
                      <a:pt x="171" y="10922"/>
                      <a:pt x="4665" y="21331"/>
                      <a:pt x="12458" y="29010"/>
                    </a:cubicBezTo>
                    <a:cubicBezTo>
                      <a:pt x="20250" y="36689"/>
                      <a:pt x="30773" y="41012"/>
                      <a:pt x="41752" y="41012"/>
                    </a:cubicBezTo>
                    <a:lnTo>
                      <a:pt x="61148" y="41012"/>
                    </a:lnTo>
                    <a:lnTo>
                      <a:pt x="61148" y="40784"/>
                    </a:lnTo>
                    <a:lnTo>
                      <a:pt x="41752" y="40784"/>
                    </a:lnTo>
                    <a:cubicBezTo>
                      <a:pt x="19113" y="40728"/>
                      <a:pt x="683" y="22582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4622175" y="4027350"/>
                <a:ext cx="4300" cy="5987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948" extrusionOk="0">
                    <a:moveTo>
                      <a:pt x="1" y="1"/>
                    </a:moveTo>
                    <a:lnTo>
                      <a:pt x="1" y="23948"/>
                    </a:lnTo>
                    <a:lnTo>
                      <a:pt x="171" y="23948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1" name="Google Shape;651;p20"/>
          <p:cNvGrpSpPr/>
          <p:nvPr/>
        </p:nvGrpSpPr>
        <p:grpSpPr>
          <a:xfrm>
            <a:off x="535300" y="6128350"/>
            <a:ext cx="1555700" cy="1026725"/>
            <a:chOff x="4607975" y="5301500"/>
            <a:chExt cx="1555700" cy="1026725"/>
          </a:xfrm>
        </p:grpSpPr>
        <p:sp>
          <p:nvSpPr>
            <p:cNvPr id="652" name="Google Shape;652;p20"/>
            <p:cNvSpPr/>
            <p:nvPr/>
          </p:nvSpPr>
          <p:spPr>
            <a:xfrm>
              <a:off x="4607975" y="5301500"/>
              <a:ext cx="1530100" cy="1026725"/>
            </a:xfrm>
            <a:custGeom>
              <a:avLst/>
              <a:gdLst/>
              <a:ahLst/>
              <a:cxnLst/>
              <a:rect l="l" t="t" r="r" b="b"/>
              <a:pathLst>
                <a:path w="61204" h="41069" extrusionOk="0">
                  <a:moveTo>
                    <a:pt x="60976" y="0"/>
                  </a:moveTo>
                  <a:cubicBezTo>
                    <a:pt x="60465" y="22639"/>
                    <a:pt x="42035" y="40727"/>
                    <a:pt x="19396" y="40841"/>
                  </a:cubicBezTo>
                  <a:lnTo>
                    <a:pt x="0" y="40841"/>
                  </a:lnTo>
                  <a:lnTo>
                    <a:pt x="0" y="41068"/>
                  </a:lnTo>
                  <a:lnTo>
                    <a:pt x="19396" y="41068"/>
                  </a:lnTo>
                  <a:cubicBezTo>
                    <a:pt x="42206" y="41011"/>
                    <a:pt x="60749" y="22753"/>
                    <a:pt x="61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6096825" y="5898575"/>
              <a:ext cx="66850" cy="58500"/>
            </a:xfrm>
            <a:custGeom>
              <a:avLst/>
              <a:gdLst/>
              <a:ahLst/>
              <a:cxnLst/>
              <a:rect l="l" t="t" r="r" b="b"/>
              <a:pathLst>
                <a:path w="2674" h="2340" extrusionOk="0">
                  <a:moveTo>
                    <a:pt x="1536" y="178"/>
                  </a:moveTo>
                  <a:lnTo>
                    <a:pt x="1536" y="235"/>
                  </a:lnTo>
                  <a:cubicBezTo>
                    <a:pt x="2048" y="235"/>
                    <a:pt x="2503" y="633"/>
                    <a:pt x="2503" y="1202"/>
                  </a:cubicBezTo>
                  <a:cubicBezTo>
                    <a:pt x="2465" y="1739"/>
                    <a:pt x="2012" y="2095"/>
                    <a:pt x="1547" y="2095"/>
                  </a:cubicBezTo>
                  <a:cubicBezTo>
                    <a:pt x="1323" y="2095"/>
                    <a:pt x="1096" y="2012"/>
                    <a:pt x="911" y="1827"/>
                  </a:cubicBezTo>
                  <a:cubicBezTo>
                    <a:pt x="285" y="1202"/>
                    <a:pt x="683" y="235"/>
                    <a:pt x="1536" y="178"/>
                  </a:cubicBezTo>
                  <a:close/>
                  <a:moveTo>
                    <a:pt x="1546" y="1"/>
                  </a:moveTo>
                  <a:cubicBezTo>
                    <a:pt x="1267" y="1"/>
                    <a:pt x="980" y="109"/>
                    <a:pt x="740" y="348"/>
                  </a:cubicBezTo>
                  <a:cubicBezTo>
                    <a:pt x="0" y="1088"/>
                    <a:pt x="512" y="2339"/>
                    <a:pt x="1536" y="2339"/>
                  </a:cubicBezTo>
                  <a:cubicBezTo>
                    <a:pt x="2162" y="2339"/>
                    <a:pt x="2674" y="1827"/>
                    <a:pt x="2674" y="1202"/>
                  </a:cubicBezTo>
                  <a:cubicBezTo>
                    <a:pt x="2674" y="471"/>
                    <a:pt x="2128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6132375" y="5301500"/>
              <a:ext cx="5700" cy="600100"/>
            </a:xfrm>
            <a:custGeom>
              <a:avLst/>
              <a:gdLst/>
              <a:ahLst/>
              <a:cxnLst/>
              <a:rect l="l" t="t" r="r" b="b"/>
              <a:pathLst>
                <a:path w="228" h="24004" extrusionOk="0">
                  <a:moveTo>
                    <a:pt x="0" y="0"/>
                  </a:moveTo>
                  <a:lnTo>
                    <a:pt x="0" y="24004"/>
                  </a:lnTo>
                  <a:lnTo>
                    <a:pt x="228" y="240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0"/>
          <p:cNvGrpSpPr/>
          <p:nvPr/>
        </p:nvGrpSpPr>
        <p:grpSpPr>
          <a:xfrm>
            <a:off x="1177200" y="5927138"/>
            <a:ext cx="405300" cy="1632850"/>
            <a:chOff x="6743300" y="5794925"/>
            <a:chExt cx="405300" cy="1632850"/>
          </a:xfrm>
        </p:grpSpPr>
        <p:sp>
          <p:nvSpPr>
            <p:cNvPr id="656" name="Google Shape;656;p20"/>
            <p:cNvSpPr/>
            <p:nvPr/>
          </p:nvSpPr>
          <p:spPr>
            <a:xfrm>
              <a:off x="7083150" y="64990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7083150" y="632267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7083550" y="6147700"/>
              <a:ext cx="57925" cy="48600"/>
            </a:xfrm>
            <a:custGeom>
              <a:avLst/>
              <a:gdLst/>
              <a:ahLst/>
              <a:cxnLst/>
              <a:rect l="l" t="t" r="r" b="b"/>
              <a:pathLst>
                <a:path w="2317" h="1944" extrusionOk="0">
                  <a:moveTo>
                    <a:pt x="1281" y="1"/>
                  </a:moveTo>
                  <a:cubicBezTo>
                    <a:pt x="417" y="1"/>
                    <a:pt x="1" y="1043"/>
                    <a:pt x="610" y="1653"/>
                  </a:cubicBezTo>
                  <a:cubicBezTo>
                    <a:pt x="812" y="1854"/>
                    <a:pt x="1055" y="1944"/>
                    <a:pt x="1294" y="1944"/>
                  </a:cubicBezTo>
                  <a:cubicBezTo>
                    <a:pt x="1795" y="1944"/>
                    <a:pt x="2278" y="1548"/>
                    <a:pt x="2317" y="970"/>
                  </a:cubicBezTo>
                  <a:cubicBezTo>
                    <a:pt x="2317" y="401"/>
                    <a:pt x="1862" y="3"/>
                    <a:pt x="1350" y="3"/>
                  </a:cubicBezTo>
                  <a:cubicBezTo>
                    <a:pt x="1327" y="2"/>
                    <a:pt x="130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7083150" y="59714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7091675" y="579492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012" y="1"/>
                  </a:moveTo>
                  <a:cubicBezTo>
                    <a:pt x="497" y="1"/>
                    <a:pt x="1" y="396"/>
                    <a:pt x="1" y="974"/>
                  </a:cubicBezTo>
                  <a:cubicBezTo>
                    <a:pt x="1" y="1543"/>
                    <a:pt x="456" y="1941"/>
                    <a:pt x="1025" y="1941"/>
                  </a:cubicBezTo>
                  <a:cubicBezTo>
                    <a:pt x="1878" y="1941"/>
                    <a:pt x="2276" y="918"/>
                    <a:pt x="1707" y="292"/>
                  </a:cubicBezTo>
                  <a:cubicBezTo>
                    <a:pt x="1506" y="90"/>
                    <a:pt x="1257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7083150" y="737925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7" y="1941"/>
                    <a:pt x="1322" y="1941"/>
                  </a:cubicBezTo>
                  <a:cubicBezTo>
                    <a:pt x="1836" y="1941"/>
                    <a:pt x="2333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7083150" y="720290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7083150" y="7026575"/>
              <a:ext cx="58325" cy="48900"/>
            </a:xfrm>
            <a:custGeom>
              <a:avLst/>
              <a:gdLst/>
              <a:ahLst/>
              <a:cxnLst/>
              <a:rect l="l" t="t" r="r" b="b"/>
              <a:pathLst>
                <a:path w="2333" h="1956" extrusionOk="0">
                  <a:moveTo>
                    <a:pt x="1366" y="1"/>
                  </a:moveTo>
                  <a:cubicBezTo>
                    <a:pt x="456" y="1"/>
                    <a:pt x="1" y="1024"/>
                    <a:pt x="626" y="1650"/>
                  </a:cubicBezTo>
                  <a:cubicBezTo>
                    <a:pt x="837" y="1861"/>
                    <a:pt x="1093" y="1956"/>
                    <a:pt x="1343" y="1956"/>
                  </a:cubicBezTo>
                  <a:cubicBezTo>
                    <a:pt x="1832" y="1956"/>
                    <a:pt x="2295" y="1590"/>
                    <a:pt x="2333" y="1024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7083150" y="6850250"/>
              <a:ext cx="58325" cy="49325"/>
            </a:xfrm>
            <a:custGeom>
              <a:avLst/>
              <a:gdLst/>
              <a:ahLst/>
              <a:cxnLst/>
              <a:rect l="l" t="t" r="r" b="b"/>
              <a:pathLst>
                <a:path w="2333" h="1973" extrusionOk="0">
                  <a:moveTo>
                    <a:pt x="1366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7" y="1890"/>
                    <a:pt x="1070" y="1972"/>
                    <a:pt x="1308" y="1972"/>
                  </a:cubicBezTo>
                  <a:cubicBezTo>
                    <a:pt x="1810" y="1972"/>
                    <a:pt x="2294" y="1603"/>
                    <a:pt x="2333" y="1024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7083150" y="66753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10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6913925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6913925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6914300" y="6147700"/>
              <a:ext cx="56525" cy="48600"/>
            </a:xfrm>
            <a:custGeom>
              <a:avLst/>
              <a:gdLst/>
              <a:ahLst/>
              <a:cxnLst/>
              <a:rect l="l" t="t" r="r" b="b"/>
              <a:pathLst>
                <a:path w="2261" h="1944" extrusionOk="0">
                  <a:moveTo>
                    <a:pt x="1226" y="1"/>
                  </a:moveTo>
                  <a:cubicBezTo>
                    <a:pt x="364" y="1"/>
                    <a:pt x="0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6913925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6921050" y="579492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025" y="1"/>
                  </a:moveTo>
                  <a:cubicBezTo>
                    <a:pt x="527" y="1"/>
                    <a:pt x="57" y="396"/>
                    <a:pt x="57" y="974"/>
                  </a:cubicBezTo>
                  <a:cubicBezTo>
                    <a:pt x="0" y="1543"/>
                    <a:pt x="455" y="1941"/>
                    <a:pt x="1024" y="1941"/>
                  </a:cubicBezTo>
                  <a:cubicBezTo>
                    <a:pt x="1877" y="1941"/>
                    <a:pt x="2332" y="918"/>
                    <a:pt x="1707" y="292"/>
                  </a:cubicBezTo>
                  <a:cubicBezTo>
                    <a:pt x="1505" y="90"/>
                    <a:pt x="1262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6913925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6913925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6913925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9" y="1"/>
                  </a:moveTo>
                  <a:cubicBezTo>
                    <a:pt x="399" y="1"/>
                    <a:pt x="1" y="1024"/>
                    <a:pt x="570" y="1650"/>
                  </a:cubicBezTo>
                  <a:cubicBezTo>
                    <a:pt x="781" y="1861"/>
                    <a:pt x="1037" y="1956"/>
                    <a:pt x="1286" y="1956"/>
                  </a:cubicBezTo>
                  <a:cubicBezTo>
                    <a:pt x="1776" y="1956"/>
                    <a:pt x="2238" y="1590"/>
                    <a:pt x="2276" y="1024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6913925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9" y="0"/>
                  </a:moveTo>
                  <a:cubicBezTo>
                    <a:pt x="399" y="0"/>
                    <a:pt x="1" y="1081"/>
                    <a:pt x="570" y="1707"/>
                  </a:cubicBezTo>
                  <a:cubicBezTo>
                    <a:pt x="771" y="1890"/>
                    <a:pt x="1019" y="1972"/>
                    <a:pt x="1263" y="1972"/>
                  </a:cubicBezTo>
                  <a:cubicBezTo>
                    <a:pt x="1778" y="1972"/>
                    <a:pt x="2276" y="1603"/>
                    <a:pt x="2276" y="1024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6913925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6743300" y="64990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6743300" y="632267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6743650" y="6147700"/>
              <a:ext cx="56550" cy="48600"/>
            </a:xfrm>
            <a:custGeom>
              <a:avLst/>
              <a:gdLst/>
              <a:ahLst/>
              <a:cxnLst/>
              <a:rect l="l" t="t" r="r" b="b"/>
              <a:pathLst>
                <a:path w="2262" h="1944" extrusionOk="0">
                  <a:moveTo>
                    <a:pt x="1226" y="1"/>
                  </a:moveTo>
                  <a:cubicBezTo>
                    <a:pt x="365" y="1"/>
                    <a:pt x="1" y="1043"/>
                    <a:pt x="555" y="1653"/>
                  </a:cubicBezTo>
                  <a:cubicBezTo>
                    <a:pt x="756" y="1854"/>
                    <a:pt x="1005" y="1944"/>
                    <a:pt x="1250" y="1944"/>
                  </a:cubicBezTo>
                  <a:cubicBezTo>
                    <a:pt x="1765" y="1944"/>
                    <a:pt x="2261" y="1548"/>
                    <a:pt x="2261" y="970"/>
                  </a:cubicBezTo>
                  <a:cubicBezTo>
                    <a:pt x="2261" y="401"/>
                    <a:pt x="1806" y="3"/>
                    <a:pt x="1294" y="3"/>
                  </a:cubicBezTo>
                  <a:cubicBezTo>
                    <a:pt x="1271" y="2"/>
                    <a:pt x="1248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6743300" y="59714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6751825" y="57949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968" y="1"/>
                  </a:moveTo>
                  <a:cubicBezTo>
                    <a:pt x="471" y="1"/>
                    <a:pt x="0" y="396"/>
                    <a:pt x="0" y="974"/>
                  </a:cubicBezTo>
                  <a:cubicBezTo>
                    <a:pt x="0" y="1543"/>
                    <a:pt x="399" y="1941"/>
                    <a:pt x="967" y="1941"/>
                  </a:cubicBezTo>
                  <a:cubicBezTo>
                    <a:pt x="1821" y="1941"/>
                    <a:pt x="2276" y="918"/>
                    <a:pt x="1650" y="292"/>
                  </a:cubicBezTo>
                  <a:cubicBezTo>
                    <a:pt x="1448" y="90"/>
                    <a:pt x="1205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6743300" y="737925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398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6743300" y="720290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6743300" y="7026575"/>
              <a:ext cx="56900" cy="48900"/>
            </a:xfrm>
            <a:custGeom>
              <a:avLst/>
              <a:gdLst/>
              <a:ahLst/>
              <a:cxnLst/>
              <a:rect l="l" t="t" r="r" b="b"/>
              <a:pathLst>
                <a:path w="2276" h="1956" extrusionOk="0">
                  <a:moveTo>
                    <a:pt x="1308" y="1"/>
                  </a:moveTo>
                  <a:cubicBezTo>
                    <a:pt x="455" y="1"/>
                    <a:pt x="0" y="1024"/>
                    <a:pt x="569" y="1650"/>
                  </a:cubicBezTo>
                  <a:cubicBezTo>
                    <a:pt x="780" y="1861"/>
                    <a:pt x="1042" y="1956"/>
                    <a:pt x="1298" y="1956"/>
                  </a:cubicBezTo>
                  <a:cubicBezTo>
                    <a:pt x="1800" y="1956"/>
                    <a:pt x="2275" y="1590"/>
                    <a:pt x="2275" y="1024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6743300" y="6850250"/>
              <a:ext cx="56900" cy="49325"/>
            </a:xfrm>
            <a:custGeom>
              <a:avLst/>
              <a:gdLst/>
              <a:ahLst/>
              <a:cxnLst/>
              <a:rect l="l" t="t" r="r" b="b"/>
              <a:pathLst>
                <a:path w="2276" h="1973" extrusionOk="0">
                  <a:moveTo>
                    <a:pt x="1308" y="0"/>
                  </a:moveTo>
                  <a:cubicBezTo>
                    <a:pt x="398" y="0"/>
                    <a:pt x="0" y="1081"/>
                    <a:pt x="569" y="1707"/>
                  </a:cubicBezTo>
                  <a:cubicBezTo>
                    <a:pt x="770" y="1890"/>
                    <a:pt x="1018" y="1972"/>
                    <a:pt x="1262" y="1972"/>
                  </a:cubicBezTo>
                  <a:cubicBezTo>
                    <a:pt x="1778" y="1972"/>
                    <a:pt x="2275" y="1603"/>
                    <a:pt x="2275" y="1024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6743300" y="667532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398" y="1"/>
                    <a:pt x="0" y="1025"/>
                    <a:pt x="569" y="1650"/>
                  </a:cubicBezTo>
                  <a:cubicBezTo>
                    <a:pt x="770" y="1852"/>
                    <a:pt x="1019" y="1941"/>
                    <a:pt x="1264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>
            <a:off x="9978863" y="6943950"/>
            <a:ext cx="746575" cy="400575"/>
            <a:chOff x="7806350" y="6499313"/>
            <a:chExt cx="746575" cy="400575"/>
          </a:xfrm>
        </p:grpSpPr>
        <p:sp>
          <p:nvSpPr>
            <p:cNvPr id="687" name="Google Shape;687;p20"/>
            <p:cNvSpPr/>
            <p:nvPr/>
          </p:nvSpPr>
          <p:spPr>
            <a:xfrm>
              <a:off x="848750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455" y="0"/>
                    <a:pt x="0" y="1081"/>
                    <a:pt x="626" y="1650"/>
                  </a:cubicBezTo>
                  <a:cubicBezTo>
                    <a:pt x="834" y="1858"/>
                    <a:pt x="1087" y="1953"/>
                    <a:pt x="1332" y="1953"/>
                  </a:cubicBezTo>
                  <a:cubicBezTo>
                    <a:pt x="1820" y="1953"/>
                    <a:pt x="2275" y="1574"/>
                    <a:pt x="2275" y="967"/>
                  </a:cubicBezTo>
                  <a:cubicBezTo>
                    <a:pt x="2275" y="455"/>
                    <a:pt x="1877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848750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7" y="1941"/>
                  </a:cubicBezTo>
                  <a:cubicBezTo>
                    <a:pt x="1805" y="1941"/>
                    <a:pt x="2275" y="1546"/>
                    <a:pt x="2275" y="968"/>
                  </a:cubicBezTo>
                  <a:cubicBezTo>
                    <a:pt x="2275" y="456"/>
                    <a:pt x="1877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84960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0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8316850" y="6851038"/>
              <a:ext cx="58325" cy="48850"/>
            </a:xfrm>
            <a:custGeom>
              <a:avLst/>
              <a:gdLst/>
              <a:ahLst/>
              <a:cxnLst/>
              <a:rect l="l" t="t" r="r" b="b"/>
              <a:pathLst>
                <a:path w="2333" h="1954" extrusionOk="0">
                  <a:moveTo>
                    <a:pt x="1309" y="0"/>
                  </a:moveTo>
                  <a:cubicBezTo>
                    <a:pt x="456" y="0"/>
                    <a:pt x="1" y="1081"/>
                    <a:pt x="626" y="1650"/>
                  </a:cubicBezTo>
                  <a:cubicBezTo>
                    <a:pt x="835" y="1858"/>
                    <a:pt x="1094" y="1953"/>
                    <a:pt x="1347" y="1953"/>
                  </a:cubicBezTo>
                  <a:cubicBezTo>
                    <a:pt x="1852" y="1953"/>
                    <a:pt x="2333" y="1574"/>
                    <a:pt x="2333" y="967"/>
                  </a:cubicBezTo>
                  <a:cubicBezTo>
                    <a:pt x="2333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8316850" y="6676113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7" y="1941"/>
                    <a:pt x="1322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8325375" y="6499313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970" y="1"/>
                  </a:moveTo>
                  <a:cubicBezTo>
                    <a:pt x="481" y="1"/>
                    <a:pt x="1" y="380"/>
                    <a:pt x="1" y="987"/>
                  </a:cubicBezTo>
                  <a:cubicBezTo>
                    <a:pt x="1" y="1499"/>
                    <a:pt x="456" y="1954"/>
                    <a:pt x="968" y="1954"/>
                  </a:cubicBezTo>
                  <a:cubicBezTo>
                    <a:pt x="1878" y="1954"/>
                    <a:pt x="2276" y="873"/>
                    <a:pt x="1650" y="304"/>
                  </a:cubicBezTo>
                  <a:cubicBezTo>
                    <a:pt x="1461" y="95"/>
                    <a:pt x="1214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8147625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9" y="0"/>
                    <a:pt x="1" y="1081"/>
                    <a:pt x="569" y="1650"/>
                  </a:cubicBezTo>
                  <a:cubicBezTo>
                    <a:pt x="778" y="1858"/>
                    <a:pt x="1037" y="1953"/>
                    <a:pt x="1290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8147625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9" y="1"/>
                    <a:pt x="1" y="1025"/>
                    <a:pt x="569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8154750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86" y="1"/>
                  </a:moveTo>
                  <a:cubicBezTo>
                    <a:pt x="480" y="1"/>
                    <a:pt x="0" y="380"/>
                    <a:pt x="0" y="987"/>
                  </a:cubicBezTo>
                  <a:cubicBezTo>
                    <a:pt x="0" y="1499"/>
                    <a:pt x="455" y="1954"/>
                    <a:pt x="1024" y="1954"/>
                  </a:cubicBezTo>
                  <a:cubicBezTo>
                    <a:pt x="1877" y="1954"/>
                    <a:pt x="2275" y="873"/>
                    <a:pt x="1707" y="304"/>
                  </a:cubicBezTo>
                  <a:cubicBezTo>
                    <a:pt x="1498" y="95"/>
                    <a:pt x="1239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7976975" y="6851038"/>
              <a:ext cx="56925" cy="48850"/>
            </a:xfrm>
            <a:custGeom>
              <a:avLst/>
              <a:gdLst/>
              <a:ahLst/>
              <a:cxnLst/>
              <a:rect l="l" t="t" r="r" b="b"/>
              <a:pathLst>
                <a:path w="2277" h="1954" extrusionOk="0">
                  <a:moveTo>
                    <a:pt x="1309" y="0"/>
                  </a:moveTo>
                  <a:cubicBezTo>
                    <a:pt x="399" y="0"/>
                    <a:pt x="1" y="1081"/>
                    <a:pt x="627" y="1650"/>
                  </a:cubicBezTo>
                  <a:cubicBezTo>
                    <a:pt x="816" y="1858"/>
                    <a:pt x="1063" y="1953"/>
                    <a:pt x="1307" y="1953"/>
                  </a:cubicBezTo>
                  <a:cubicBezTo>
                    <a:pt x="1796" y="1953"/>
                    <a:pt x="2276" y="1574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7976975" y="6676113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798552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5" y="1"/>
                    <a:pt x="0" y="380"/>
                    <a:pt x="0" y="987"/>
                  </a:cubicBezTo>
                  <a:cubicBezTo>
                    <a:pt x="0" y="1499"/>
                    <a:pt x="398" y="1954"/>
                    <a:pt x="967" y="1954"/>
                  </a:cubicBezTo>
                  <a:cubicBezTo>
                    <a:pt x="1820" y="1954"/>
                    <a:pt x="2275" y="873"/>
                    <a:pt x="1650" y="304"/>
                  </a:cubicBezTo>
                  <a:cubicBezTo>
                    <a:pt x="1441" y="95"/>
                    <a:pt x="1188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7806350" y="6851038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1309" y="0"/>
                  </a:moveTo>
                  <a:cubicBezTo>
                    <a:pt x="398" y="0"/>
                    <a:pt x="0" y="1081"/>
                    <a:pt x="626" y="1650"/>
                  </a:cubicBezTo>
                  <a:cubicBezTo>
                    <a:pt x="816" y="1858"/>
                    <a:pt x="1062" y="1953"/>
                    <a:pt x="1306" y="1953"/>
                  </a:cubicBezTo>
                  <a:cubicBezTo>
                    <a:pt x="1795" y="1953"/>
                    <a:pt x="2275" y="1574"/>
                    <a:pt x="2275" y="967"/>
                  </a:cubicBezTo>
                  <a:cubicBezTo>
                    <a:pt x="2275" y="455"/>
                    <a:pt x="1820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7806350" y="6676113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398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7814875" y="6499313"/>
              <a:ext cx="56900" cy="48850"/>
            </a:xfrm>
            <a:custGeom>
              <a:avLst/>
              <a:gdLst/>
              <a:ahLst/>
              <a:cxnLst/>
              <a:rect l="l" t="t" r="r" b="b"/>
              <a:pathLst>
                <a:path w="2276" h="1954" extrusionOk="0">
                  <a:moveTo>
                    <a:pt x="944" y="1"/>
                  </a:moveTo>
                  <a:cubicBezTo>
                    <a:pt x="456" y="1"/>
                    <a:pt x="1" y="380"/>
                    <a:pt x="1" y="987"/>
                  </a:cubicBezTo>
                  <a:cubicBezTo>
                    <a:pt x="1" y="1499"/>
                    <a:pt x="399" y="1954"/>
                    <a:pt x="968" y="1954"/>
                  </a:cubicBezTo>
                  <a:cubicBezTo>
                    <a:pt x="1821" y="1954"/>
                    <a:pt x="2276" y="873"/>
                    <a:pt x="1650" y="304"/>
                  </a:cubicBezTo>
                  <a:cubicBezTo>
                    <a:pt x="1442" y="95"/>
                    <a:pt x="118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0"/>
          <p:cNvGrpSpPr/>
          <p:nvPr/>
        </p:nvGrpSpPr>
        <p:grpSpPr>
          <a:xfrm>
            <a:off x="8571375" y="5242381"/>
            <a:ext cx="568850" cy="1103675"/>
            <a:chOff x="3221775" y="6410750"/>
            <a:chExt cx="568850" cy="1103675"/>
          </a:xfrm>
        </p:grpSpPr>
        <p:sp>
          <p:nvSpPr>
            <p:cNvPr id="703" name="Google Shape;703;p20"/>
            <p:cNvSpPr/>
            <p:nvPr/>
          </p:nvSpPr>
          <p:spPr>
            <a:xfrm>
              <a:off x="3733700" y="65870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3733700" y="6410750"/>
              <a:ext cx="56925" cy="49000"/>
            </a:xfrm>
            <a:custGeom>
              <a:avLst/>
              <a:gdLst/>
              <a:ahLst/>
              <a:cxnLst/>
              <a:rect l="l" t="t" r="r" b="b"/>
              <a:pathLst>
                <a:path w="2277" h="1960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3733700" y="7465900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733700" y="7290975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25"/>
                    <a:pt x="570" y="1650"/>
                  </a:cubicBezTo>
                  <a:cubicBezTo>
                    <a:pt x="771" y="1852"/>
                    <a:pt x="1020" y="1941"/>
                    <a:pt x="1265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399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3733700" y="7114650"/>
              <a:ext cx="56925" cy="48550"/>
            </a:xfrm>
            <a:custGeom>
              <a:avLst/>
              <a:gdLst/>
              <a:ahLst/>
              <a:cxnLst/>
              <a:rect l="l" t="t" r="r" b="b"/>
              <a:pathLst>
                <a:path w="2277" h="1942" extrusionOk="0">
                  <a:moveTo>
                    <a:pt x="1309" y="1"/>
                  </a:moveTo>
                  <a:cubicBezTo>
                    <a:pt x="399" y="1"/>
                    <a:pt x="1" y="1081"/>
                    <a:pt x="627" y="1650"/>
                  </a:cubicBezTo>
                  <a:cubicBezTo>
                    <a:pt x="810" y="1852"/>
                    <a:pt x="1046" y="1941"/>
                    <a:pt x="1283" y="1941"/>
                  </a:cubicBezTo>
                  <a:cubicBezTo>
                    <a:pt x="1780" y="1941"/>
                    <a:pt x="2276" y="1546"/>
                    <a:pt x="2276" y="968"/>
                  </a:cubicBezTo>
                  <a:cubicBezTo>
                    <a:pt x="2276" y="456"/>
                    <a:pt x="1821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3733700" y="6938325"/>
              <a:ext cx="56925" cy="49275"/>
            </a:xfrm>
            <a:custGeom>
              <a:avLst/>
              <a:gdLst/>
              <a:ahLst/>
              <a:cxnLst/>
              <a:rect l="l" t="t" r="r" b="b"/>
              <a:pathLst>
                <a:path w="2277" h="1971" extrusionOk="0">
                  <a:moveTo>
                    <a:pt x="1309" y="0"/>
                  </a:moveTo>
                  <a:cubicBezTo>
                    <a:pt x="399" y="0"/>
                    <a:pt x="1" y="1081"/>
                    <a:pt x="627" y="1707"/>
                  </a:cubicBezTo>
                  <a:cubicBezTo>
                    <a:pt x="807" y="1888"/>
                    <a:pt x="1040" y="1971"/>
                    <a:pt x="1273" y="1971"/>
                  </a:cubicBezTo>
                  <a:cubicBezTo>
                    <a:pt x="1773" y="1971"/>
                    <a:pt x="2276" y="1588"/>
                    <a:pt x="2276" y="967"/>
                  </a:cubicBezTo>
                  <a:cubicBezTo>
                    <a:pt x="2276" y="455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3733700" y="6763425"/>
              <a:ext cx="56925" cy="48525"/>
            </a:xfrm>
            <a:custGeom>
              <a:avLst/>
              <a:gdLst/>
              <a:ahLst/>
              <a:cxnLst/>
              <a:rect l="l" t="t" r="r" b="b"/>
              <a:pathLst>
                <a:path w="2277" h="1941" extrusionOk="0">
                  <a:moveTo>
                    <a:pt x="1309" y="0"/>
                  </a:moveTo>
                  <a:cubicBezTo>
                    <a:pt x="399" y="0"/>
                    <a:pt x="1" y="1024"/>
                    <a:pt x="570" y="1650"/>
                  </a:cubicBezTo>
                  <a:cubicBezTo>
                    <a:pt x="771" y="1851"/>
                    <a:pt x="1020" y="1941"/>
                    <a:pt x="1265" y="1941"/>
                  </a:cubicBezTo>
                  <a:cubicBezTo>
                    <a:pt x="1780" y="1941"/>
                    <a:pt x="2276" y="1545"/>
                    <a:pt x="2276" y="967"/>
                  </a:cubicBezTo>
                  <a:cubicBezTo>
                    <a:pt x="2276" y="398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35630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35630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8" y="0"/>
                  </a:moveTo>
                  <a:cubicBezTo>
                    <a:pt x="398" y="0"/>
                    <a:pt x="0" y="1081"/>
                    <a:pt x="626" y="1707"/>
                  </a:cubicBezTo>
                  <a:cubicBezTo>
                    <a:pt x="818" y="1881"/>
                    <a:pt x="1047" y="1959"/>
                    <a:pt x="1272" y="1959"/>
                  </a:cubicBezTo>
                  <a:cubicBezTo>
                    <a:pt x="1783" y="1959"/>
                    <a:pt x="2275" y="1559"/>
                    <a:pt x="2275" y="967"/>
                  </a:cubicBezTo>
                  <a:cubicBezTo>
                    <a:pt x="2275" y="456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35630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35630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399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35630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8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09" y="1852"/>
                    <a:pt x="1046" y="1941"/>
                    <a:pt x="1282" y="1941"/>
                  </a:cubicBezTo>
                  <a:cubicBezTo>
                    <a:pt x="1779" y="1941"/>
                    <a:pt x="2275" y="1546"/>
                    <a:pt x="2275" y="968"/>
                  </a:cubicBezTo>
                  <a:cubicBezTo>
                    <a:pt x="2275" y="456"/>
                    <a:pt x="1820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35630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8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07" y="1888"/>
                    <a:pt x="1039" y="1971"/>
                    <a:pt x="1272" y="1971"/>
                  </a:cubicBezTo>
                  <a:cubicBezTo>
                    <a:pt x="1773" y="1971"/>
                    <a:pt x="2275" y="1588"/>
                    <a:pt x="2275" y="967"/>
                  </a:cubicBezTo>
                  <a:cubicBezTo>
                    <a:pt x="2275" y="455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35630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8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09" y="1851"/>
                    <a:pt x="1046" y="1941"/>
                    <a:pt x="1282" y="1941"/>
                  </a:cubicBezTo>
                  <a:cubicBezTo>
                    <a:pt x="1779" y="1941"/>
                    <a:pt x="2275" y="1545"/>
                    <a:pt x="2275" y="967"/>
                  </a:cubicBezTo>
                  <a:cubicBezTo>
                    <a:pt x="2275" y="398"/>
                    <a:pt x="1820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3392425" y="65870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3392425" y="64107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5" y="1941"/>
                    <a:pt x="2276" y="1546"/>
                    <a:pt x="2276" y="967"/>
                  </a:cubicBezTo>
                  <a:cubicBezTo>
                    <a:pt x="2276" y="456"/>
                    <a:pt x="1878" y="57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3392425" y="7465900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3392425" y="7290975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25"/>
                    <a:pt x="626" y="1650"/>
                  </a:cubicBezTo>
                  <a:cubicBezTo>
                    <a:pt x="828" y="1852"/>
                    <a:pt x="1071" y="1941"/>
                    <a:pt x="1309" y="1941"/>
                  </a:cubicBezTo>
                  <a:cubicBezTo>
                    <a:pt x="1811" y="1941"/>
                    <a:pt x="2294" y="1546"/>
                    <a:pt x="2333" y="968"/>
                  </a:cubicBezTo>
                  <a:cubicBezTo>
                    <a:pt x="2333" y="399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3392425" y="7114650"/>
              <a:ext cx="58325" cy="48550"/>
            </a:xfrm>
            <a:custGeom>
              <a:avLst/>
              <a:gdLst/>
              <a:ahLst/>
              <a:cxnLst/>
              <a:rect l="l" t="t" r="r" b="b"/>
              <a:pathLst>
                <a:path w="2333" h="1942" extrusionOk="0">
                  <a:moveTo>
                    <a:pt x="1366" y="1"/>
                  </a:moveTo>
                  <a:cubicBezTo>
                    <a:pt x="455" y="1"/>
                    <a:pt x="0" y="1081"/>
                    <a:pt x="626" y="1650"/>
                  </a:cubicBezTo>
                  <a:cubicBezTo>
                    <a:pt x="828" y="1852"/>
                    <a:pt x="1077" y="1941"/>
                    <a:pt x="1321" y="1941"/>
                  </a:cubicBezTo>
                  <a:cubicBezTo>
                    <a:pt x="1836" y="1941"/>
                    <a:pt x="2333" y="1546"/>
                    <a:pt x="2333" y="968"/>
                  </a:cubicBezTo>
                  <a:cubicBezTo>
                    <a:pt x="2333" y="456"/>
                    <a:pt x="1878" y="1"/>
                    <a:pt x="1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3392425" y="6938325"/>
              <a:ext cx="58325" cy="49275"/>
            </a:xfrm>
            <a:custGeom>
              <a:avLst/>
              <a:gdLst/>
              <a:ahLst/>
              <a:cxnLst/>
              <a:rect l="l" t="t" r="r" b="b"/>
              <a:pathLst>
                <a:path w="2333" h="1971" extrusionOk="0">
                  <a:moveTo>
                    <a:pt x="1366" y="0"/>
                  </a:moveTo>
                  <a:cubicBezTo>
                    <a:pt x="455" y="0"/>
                    <a:pt x="0" y="1081"/>
                    <a:pt x="626" y="1707"/>
                  </a:cubicBezTo>
                  <a:cubicBezTo>
                    <a:pt x="825" y="1888"/>
                    <a:pt x="1070" y="1971"/>
                    <a:pt x="1311" y="1971"/>
                  </a:cubicBezTo>
                  <a:cubicBezTo>
                    <a:pt x="1830" y="1971"/>
                    <a:pt x="2333" y="1588"/>
                    <a:pt x="2333" y="967"/>
                  </a:cubicBezTo>
                  <a:cubicBezTo>
                    <a:pt x="2333" y="455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3392425" y="6763425"/>
              <a:ext cx="58325" cy="48525"/>
            </a:xfrm>
            <a:custGeom>
              <a:avLst/>
              <a:gdLst/>
              <a:ahLst/>
              <a:cxnLst/>
              <a:rect l="l" t="t" r="r" b="b"/>
              <a:pathLst>
                <a:path w="2333" h="1941" extrusionOk="0">
                  <a:moveTo>
                    <a:pt x="1366" y="0"/>
                  </a:moveTo>
                  <a:cubicBezTo>
                    <a:pt x="455" y="0"/>
                    <a:pt x="0" y="1024"/>
                    <a:pt x="626" y="1650"/>
                  </a:cubicBezTo>
                  <a:cubicBezTo>
                    <a:pt x="828" y="1851"/>
                    <a:pt x="1071" y="1941"/>
                    <a:pt x="1309" y="1941"/>
                  </a:cubicBezTo>
                  <a:cubicBezTo>
                    <a:pt x="1811" y="1941"/>
                    <a:pt x="2294" y="1545"/>
                    <a:pt x="2333" y="967"/>
                  </a:cubicBezTo>
                  <a:cubicBezTo>
                    <a:pt x="2333" y="398"/>
                    <a:pt x="1878" y="0"/>
                    <a:pt x="1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3221775" y="65870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3221775" y="6410750"/>
              <a:ext cx="56900" cy="49000"/>
            </a:xfrm>
            <a:custGeom>
              <a:avLst/>
              <a:gdLst/>
              <a:ahLst/>
              <a:cxnLst/>
              <a:rect l="l" t="t" r="r" b="b"/>
              <a:pathLst>
                <a:path w="2276" h="1960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18" y="1881"/>
                    <a:pt x="1047" y="1959"/>
                    <a:pt x="1273" y="1959"/>
                  </a:cubicBezTo>
                  <a:cubicBezTo>
                    <a:pt x="1784" y="1959"/>
                    <a:pt x="2276" y="1559"/>
                    <a:pt x="2276" y="967"/>
                  </a:cubicBezTo>
                  <a:cubicBezTo>
                    <a:pt x="2276" y="456"/>
                    <a:pt x="1821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3221775" y="7465900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3221775" y="7290975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25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399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3221775" y="7114650"/>
              <a:ext cx="56900" cy="48550"/>
            </a:xfrm>
            <a:custGeom>
              <a:avLst/>
              <a:gdLst/>
              <a:ahLst/>
              <a:cxnLst/>
              <a:rect l="l" t="t" r="r" b="b"/>
              <a:pathLst>
                <a:path w="2276" h="1942" extrusionOk="0">
                  <a:moveTo>
                    <a:pt x="1309" y="1"/>
                  </a:moveTo>
                  <a:cubicBezTo>
                    <a:pt x="456" y="1"/>
                    <a:pt x="1" y="1081"/>
                    <a:pt x="626" y="1650"/>
                  </a:cubicBezTo>
                  <a:cubicBezTo>
                    <a:pt x="828" y="1852"/>
                    <a:pt x="1071" y="1941"/>
                    <a:pt x="1308" y="1941"/>
                  </a:cubicBezTo>
                  <a:cubicBezTo>
                    <a:pt x="1806" y="1941"/>
                    <a:pt x="2276" y="1546"/>
                    <a:pt x="2276" y="968"/>
                  </a:cubicBezTo>
                  <a:cubicBezTo>
                    <a:pt x="2276" y="456"/>
                    <a:pt x="1878" y="1"/>
                    <a:pt x="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3221775" y="6938325"/>
              <a:ext cx="56900" cy="49275"/>
            </a:xfrm>
            <a:custGeom>
              <a:avLst/>
              <a:gdLst/>
              <a:ahLst/>
              <a:cxnLst/>
              <a:rect l="l" t="t" r="r" b="b"/>
              <a:pathLst>
                <a:path w="2276" h="1971" extrusionOk="0">
                  <a:moveTo>
                    <a:pt x="1309" y="0"/>
                  </a:moveTo>
                  <a:cubicBezTo>
                    <a:pt x="456" y="0"/>
                    <a:pt x="1" y="1081"/>
                    <a:pt x="626" y="1707"/>
                  </a:cubicBezTo>
                  <a:cubicBezTo>
                    <a:pt x="825" y="1888"/>
                    <a:pt x="1064" y="1971"/>
                    <a:pt x="1298" y="1971"/>
                  </a:cubicBezTo>
                  <a:cubicBezTo>
                    <a:pt x="1800" y="1971"/>
                    <a:pt x="2276" y="1588"/>
                    <a:pt x="2276" y="967"/>
                  </a:cubicBezTo>
                  <a:cubicBezTo>
                    <a:pt x="2276" y="455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221775" y="6763425"/>
              <a:ext cx="56900" cy="48525"/>
            </a:xfrm>
            <a:custGeom>
              <a:avLst/>
              <a:gdLst/>
              <a:ahLst/>
              <a:cxnLst/>
              <a:rect l="l" t="t" r="r" b="b"/>
              <a:pathLst>
                <a:path w="2276" h="1941" extrusionOk="0">
                  <a:moveTo>
                    <a:pt x="1309" y="0"/>
                  </a:moveTo>
                  <a:cubicBezTo>
                    <a:pt x="456" y="0"/>
                    <a:pt x="1" y="1024"/>
                    <a:pt x="626" y="1650"/>
                  </a:cubicBezTo>
                  <a:cubicBezTo>
                    <a:pt x="828" y="1851"/>
                    <a:pt x="1071" y="1941"/>
                    <a:pt x="1308" y="1941"/>
                  </a:cubicBezTo>
                  <a:cubicBezTo>
                    <a:pt x="1806" y="1941"/>
                    <a:pt x="2276" y="1545"/>
                    <a:pt x="2276" y="967"/>
                  </a:cubicBezTo>
                  <a:cubicBezTo>
                    <a:pt x="2276" y="398"/>
                    <a:pt x="1878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68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Communications and Media College Major Brochure by Slidesgo">
  <a:themeElements>
    <a:clrScheme name="Simple Light">
      <a:dk1>
        <a:srgbClr val="141B36"/>
      </a:dk1>
      <a:lt1>
        <a:srgbClr val="FFFFFF"/>
      </a:lt1>
      <a:dk2>
        <a:srgbClr val="FD5F15"/>
      </a:dk2>
      <a:lt2>
        <a:srgbClr val="FFDA5F"/>
      </a:lt2>
      <a:accent1>
        <a:srgbClr val="1976F9"/>
      </a:accent1>
      <a:accent2>
        <a:srgbClr val="39C6F0"/>
      </a:accent2>
      <a:accent3>
        <a:srgbClr val="625BE7"/>
      </a:accent3>
      <a:accent4>
        <a:srgbClr val="F84DE0"/>
      </a:accent4>
      <a:accent5>
        <a:srgbClr val="FFDA5F"/>
      </a:accent5>
      <a:accent6>
        <a:srgbClr val="1976F9"/>
      </a:accent6>
      <a:hlink>
        <a:srgbClr val="39C6F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269</Words>
  <Application>Microsoft Office PowerPoint</Application>
  <PresentationFormat>Произвольный</PresentationFormat>
  <Paragraphs>56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Barlow</vt:lpstr>
      <vt:lpstr>Calibri</vt:lpstr>
      <vt:lpstr>Arial</vt:lpstr>
      <vt:lpstr>Montserrat</vt:lpstr>
      <vt:lpstr>Times New Roman</vt:lpstr>
      <vt:lpstr>Montserrat ExtraBold</vt:lpstr>
      <vt:lpstr>Digital Communications and Media College Major Brochure by Slidesgo</vt:lpstr>
      <vt:lpstr>гуманитарных и социальных наук</vt:lpstr>
      <vt:lpstr>Что за профессия?</vt:lpstr>
      <vt:lpstr>Где буду работать?</vt:lpstr>
      <vt:lpstr>Презентация PowerPoint</vt:lpstr>
      <vt:lpstr>Почему эта специальность востребована?</vt:lpstr>
      <vt:lpstr>Презентация PowerPoint</vt:lpstr>
      <vt:lpstr>Дисциплины, которые вы будите изучать:</vt:lpstr>
      <vt:lpstr>Наши достижения:</vt:lpstr>
      <vt:lpstr>Наши выпускники:</vt:lpstr>
      <vt:lpstr>В TOU ты можешь заниматься: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гуманитарных и социальных наук</dc:title>
  <cp:lastModifiedBy>Rufina</cp:lastModifiedBy>
  <cp:revision>8</cp:revision>
  <dcterms:modified xsi:type="dcterms:W3CDTF">2021-11-29T15:56:23Z</dcterms:modified>
</cp:coreProperties>
</file>