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7" r:id="rId7"/>
    <p:sldId id="268" r:id="rId8"/>
    <p:sldId id="269" r:id="rId9"/>
    <p:sldId id="270" r:id="rId10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0E0B11-E3A0-4304-A4EC-A3766DD0642F}" type="datetime1">
              <a:rPr lang="ru-RU" smtClean="0">
                <a:solidFill>
                  <a:schemeClr val="tx2"/>
                </a:solidFill>
              </a:rPr>
              <a:t>02.12.2021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CF462843-E7CE-401F-9168-3C20624DE446}" type="datetime1">
              <a:rPr lang="ru-RU" smtClean="0"/>
              <a:t>02.12.2021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390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4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209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0C574C-536D-4DE3-BD10-3D2A199E5CD9}" type="datetime1">
              <a:rPr lang="ru-RU" smtClean="0"/>
              <a:t>02.12.2021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83F760-6652-4256-908E-C00B0CA440FC}" type="datetime1">
              <a:rPr lang="ru-RU" smtClean="0"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5FD70F-EF10-4D53-B267-3A19CB626907}" type="datetime1">
              <a:rPr lang="ru-RU" smtClean="0"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389DF3-AFCA-401A-984F-C85AC9C8F5C0}" type="datetime1">
              <a:rPr lang="ru-RU" smtClean="0"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2088DB-569F-4C5D-B4BF-8D34D68A7393}" type="datetime1">
              <a:rPr lang="ru-RU" smtClean="0"/>
              <a:t>02.12.2021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8" rt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D495BF-7993-49D5-8C3E-E750B6467882}" type="datetime1">
              <a:rPr lang="ru-RU" smtClean="0"/>
              <a:t>02.12.2021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18B9A3-DD14-42AB-A2E2-59C6467DA4D2}" type="datetime1">
              <a:rPr lang="ru-RU" smtClean="0"/>
              <a:t>02.12.2021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D01B28-59BC-492B-AE61-0E70B4C0C9C4}" type="datetime1">
              <a:rPr lang="ru-RU" smtClean="0"/>
              <a:t>02.12.2021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7F12C3-8F71-435E-8B81-53CF2652410C}" type="datetime1">
              <a:rPr lang="ru-RU" smtClean="0"/>
              <a:t>02.12.2021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2328C-59BB-4D16-9D0C-F57142FCB39B}" type="datetime1">
              <a:rPr lang="ru-RU" smtClean="0"/>
              <a:t>02.12.2021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D9CB10-B8B2-4E9D-B62A-BC67BE73F234}" type="datetime1">
              <a:rPr lang="ru-RU" smtClean="0"/>
              <a:t>02.12.2021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9E55EFC2-A67F-4B8E-96D0-44B98048C5F9}" type="datetime1">
              <a:rPr lang="ru-RU" smtClean="0"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11369" y="1173522"/>
            <a:ext cx="7008574" cy="1800474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dirty="0" smtClean="0"/>
              <a:t>Факультет Экономики и Право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123" y="0"/>
            <a:ext cx="2414225" cy="9205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484" y="6425146"/>
            <a:ext cx="4115157" cy="432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74" y="0"/>
            <a:ext cx="4736434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86300" y="3573016"/>
            <a:ext cx="75030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6B04106 </a:t>
            </a:r>
            <a:r>
              <a:rPr lang="ru-RU" sz="4800" dirty="0"/>
              <a:t>МАРКЕТИНГ</a:t>
            </a: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58947" y="2348880"/>
            <a:ext cx="4552950" cy="238125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71736" y="1164273"/>
            <a:ext cx="10482146" cy="11402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rgbClr val="C62324"/>
                </a:solidFill>
                <a:effectLst/>
                <a:uLnTx/>
                <a:uFillTx/>
                <a:latin typeface="Century Gothic"/>
              </a:rPr>
              <a:t>Маркетолог - </a:t>
            </a:r>
            <a:r>
              <a:rPr kumimoji="0" lang="ru-RU" sz="36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</a:rPr>
              <a:t>ЧТО ЗА ПРОФЕССИЯ?</a:t>
            </a:r>
            <a:r>
              <a:rPr kumimoji="0" lang="ru-RU" sz="36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</a:rPr>
            </a:br>
            <a:endParaRPr kumimoji="0" lang="ru-RU" sz="3600" b="0" i="0" u="none" strike="noStrike" kern="1200" cap="all" spc="0" normalizeH="0" baseline="0" noProof="0" dirty="0">
              <a:ln w="3175" cmpd="sng"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791" y="11380"/>
            <a:ext cx="2536156" cy="9693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1736" y="2204864"/>
            <a:ext cx="60928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Маркетолог – это специалист, в обязанности которого входит изучение предпочтений покупателей и повышение уровня товарооборота фирмы, на которую он работает. От данного специалиста зависит успех и уровень продаж продвигаемой продукции, ведь он доносит мнение потребителя до производителя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040" y="6498305"/>
            <a:ext cx="7547502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220" y="116632"/>
            <a:ext cx="2536156" cy="969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96" y="1096739"/>
            <a:ext cx="10486029" cy="11888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09836" y="2492896"/>
            <a:ext cx="10441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Рынки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товарные, фондовые, информационные; капитала, труда и 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Маркетинговые агентства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Рекламные агентства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Производственные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посреднические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торговые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палаты, торговые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620" y="4495768"/>
            <a:ext cx="3788828" cy="20882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720" y="6404152"/>
            <a:ext cx="7547502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228" y="29546"/>
            <a:ext cx="2536156" cy="969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04" y="998894"/>
            <a:ext cx="10486029" cy="1188823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91015" y="2203704"/>
            <a:ext cx="10762785" cy="3973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/>
              </a:buClr>
              <a:buSzPct val="80000"/>
              <a:buFont typeface="Wingdings"/>
              <a:buChar char="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Маркетолог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/>
              </a:buClr>
              <a:buSzPct val="80000"/>
              <a:buFont typeface="Wingdings"/>
              <a:buChar char=""/>
              <a:tabLst/>
              <a:defRPr/>
            </a:pPr>
            <a:r>
              <a:rPr lang="ru-RU" sz="2400" dirty="0" smtClean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Логист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ysClr val="window" lastClr="FFFFFF"/>
              </a:buClr>
              <a:buFont typeface="Wingdings"/>
              <a:buChar char=""/>
            </a:pPr>
            <a:r>
              <a:rPr lang="kk-KZ" sz="240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Продакт менеджер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ysClr val="window" lastClr="FFFFFF"/>
              </a:buClr>
              <a:buFont typeface="Wingdings"/>
              <a:buChar char=""/>
            </a:pPr>
            <a:r>
              <a:rPr lang="kk-KZ" sz="240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Трейд-маркетолог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ysClr val="window" lastClr="FFFFFF"/>
              </a:buClr>
              <a:buFont typeface="Wingdings"/>
              <a:buChar char=""/>
            </a:pPr>
            <a:r>
              <a:rPr lang="kk-KZ" sz="2400" dirty="0" smtClean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Интернет-маркетолог</a:t>
            </a:r>
            <a:endParaRPr lang="kk-KZ" sz="2400" dirty="0">
              <a:solidFill>
                <a:sysClr val="windowText" lastClr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ysClr val="window" lastClr="FFFFFF"/>
              </a:buClr>
              <a:buFont typeface="Wingdings"/>
              <a:buChar char=""/>
            </a:pPr>
            <a:r>
              <a:rPr lang="kk-KZ" sz="240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Маркетолог-экономист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ysClr val="window" lastClr="FFFFFF"/>
              </a:buClr>
              <a:buFont typeface="Wingdings"/>
              <a:buChar char=""/>
            </a:pPr>
            <a:r>
              <a:rPr lang="kk-KZ" sz="2400" dirty="0" smtClean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Бренд-менеджер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ysClr val="window" lastClr="FFFFFF"/>
              </a:buClr>
              <a:buFont typeface="Wingdings"/>
              <a:buChar char="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SMM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-маркетолог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665" y="2187717"/>
            <a:ext cx="4235152" cy="42351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477" y="6457871"/>
            <a:ext cx="7547502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260" y="188640"/>
            <a:ext cx="2536156" cy="969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36" y="1164693"/>
            <a:ext cx="10486029" cy="1188823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72727" y="2133896"/>
            <a:ext cx="10762785" cy="4535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Clr>
                <a:sysClr val="window" lastClr="FFFFFF"/>
              </a:buClr>
              <a:buNone/>
            </a:pPr>
            <a:r>
              <a:rPr lang="ru-RU" sz="2400" b="1" u="sng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Маркетолог </a:t>
            </a: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– это специалист, который занимается аналитикой потребительского рынка и проектирует стратегию продвижения товаров среди покупателей. Он рассматривает все виды конкурентной продукции, выделяя самые популярные марки. Изучает их рекламные проекты и мнение потребителей. Затем в задачу маркетолога входит аналитическая работа, он суммирует полученную информацию и раскладывает ее на составляющие грамотного пиара. Исходя из полученных данных, маркетолог продумывает ходы продвижения продукции компании, на которую он работает.</a:t>
            </a:r>
          </a:p>
          <a:p>
            <a:pPr marL="0" lvl="0" indent="0" algn="just">
              <a:buClr>
                <a:sysClr val="window" lastClr="FFFFFF"/>
              </a:buClr>
              <a:buNone/>
            </a:pPr>
            <a:r>
              <a:rPr lang="ru-RU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Практически </a:t>
            </a: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каждой компании необходим штатный маркетолог. Это популярная и высокооплачиваемая профессия. Помимо востребованности в компаниях-производителях, маркетологи всегда необходимы в профильных консалтинговых компаниях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812" y="6498305"/>
            <a:ext cx="7547502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212" y="188640"/>
            <a:ext cx="2536156" cy="969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96" y="1268760"/>
            <a:ext cx="10486029" cy="1188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61" y="6498305"/>
            <a:ext cx="7547502" cy="3596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6246" y="2132856"/>
            <a:ext cx="101531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-проекты по направлению профессиональной деятельности с учетом действующих нормативно-правовых актов Республики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Владеть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информационно-коммуникационными технологиями для рациональной организации работы и решения стандартных профессиональных задач.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ыявлять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 способы их эффективного решения на основе анализа взаимосвязи экономических процессов, явлений на макро- и микроуровнях.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совершенствованию организации деятельности всех подразделений, в том числе: планированию, прогнозированию, управлению затратами и материально-техническим снабжением, логистикой, сбытом.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Владеть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инструментами комплексных маркетинговых исследований, современными подходами к организации маркетинговой деятельности, для принятия эффективных управленческих решений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6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244" y="116632"/>
            <a:ext cx="2536156" cy="969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076" y="1268760"/>
            <a:ext cx="5755123" cy="12254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72" y="6524934"/>
            <a:ext cx="7547502" cy="359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924" y="1936214"/>
            <a:ext cx="2819238" cy="21408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69876" y="4331922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Салимова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Райгуль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Сабыровна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2012 году окончила                 ПГУ им.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С.Торайгырова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специальности «Маркетинг».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Специалист высшего уровня квалификации УМО ПГУ им.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С.Торайгырова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8508" y="1881461"/>
            <a:ext cx="2678566" cy="227864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526460" y="4186086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Валентина Викторовна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2012 году окончила                 ПГУ им.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С.Торайгырова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специальности «Маркетинг».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маркетолог ООО «Тамарикс», Россия, г. 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15091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52" y="116632"/>
            <a:ext cx="2536156" cy="969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843" y="1196752"/>
            <a:ext cx="6782973" cy="7200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57908" y="1916832"/>
            <a:ext cx="801496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Логистика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маркетингом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Маркетинговые исследования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Промышленный маркетинг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 услуг и бренд-менеджмент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Бренд менеджмент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методы развития бизнеса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экономика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рекламы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дизайн в рекламе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Ценообразование и сметное дело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Ценообразование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Коммерческий маркетинг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 финансовых услуг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88" y="6498305"/>
            <a:ext cx="7547502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1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276" y="116632"/>
            <a:ext cx="2536156" cy="969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12" y="1340768"/>
            <a:ext cx="10486029" cy="11888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48000" y="2690336"/>
            <a:ext cx="609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Главный корпус</a:t>
            </a:r>
            <a:endParaRPr lang="en-US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>
              <a:defRPr/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140008, г. Павлодар</a:t>
            </a:r>
          </a:p>
          <a:p>
            <a:pPr algn="ctr" defTabSz="914400">
              <a:defRPr/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ул. Ломова, 64</a:t>
            </a:r>
          </a:p>
          <a:p>
            <a:pPr algn="ctr" defTabSz="914400">
              <a:defRPr/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Аудитория </a:t>
            </a:r>
            <a:r>
              <a:rPr lang="ru-RU" sz="3200" b="1" dirty="0" smtClean="0">
                <a:solidFill>
                  <a:srgbClr val="E87D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А-419, 426</a:t>
            </a:r>
          </a:p>
          <a:p>
            <a:pPr algn="ctr" defTabSz="914400">
              <a:defRPr/>
            </a:pP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Кафедра «Экономика»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88" y="6504442"/>
            <a:ext cx="7547502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 &quot;День открытых дверей в классе&quot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420_TF03460507.potx" id="{8CAEB682-77FC-48E6-8096-ACAA76022EB9}" vid="{16ED71BE-33C8-4C00-95DF-D4E9B708036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“День открытых дверей в классе”</Template>
  <TotalTime>307</TotalTime>
  <Words>409</Words>
  <Application>Microsoft Office PowerPoint</Application>
  <PresentationFormat>Произвольный</PresentationFormat>
  <Paragraphs>56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</vt:lpstr>
      <vt:lpstr>Wingdings 3</vt:lpstr>
      <vt:lpstr>Презентация "День открытых дверей в классе"</vt:lpstr>
      <vt:lpstr>Факультет Экономики и Право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Факультет Экономики и Право</dc:title>
  <dc:creator>1 1</dc:creator>
  <cp:lastModifiedBy>1 1</cp:lastModifiedBy>
  <cp:revision>12</cp:revision>
  <dcterms:created xsi:type="dcterms:W3CDTF">2021-11-29T06:48:21Z</dcterms:created>
  <dcterms:modified xsi:type="dcterms:W3CDTF">2021-12-02T04:23:59Z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