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C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CECE4-B4AF-4FDD-B8FB-6E8F1D0A91B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80EAE-015D-4E47-9367-F6EFE7586D61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kk-KZ" sz="2000" b="1" dirty="0" smtClean="0">
              <a:latin typeface="Montserrat" panose="020B0604020202020204" charset="-52"/>
            </a:rPr>
            <a:t>Факультет естественных наук</a:t>
          </a:r>
          <a:endParaRPr lang="ru-RU" sz="2000" b="1" dirty="0">
            <a:latin typeface="Montserrat" panose="020B0604020202020204" charset="-52"/>
          </a:endParaRPr>
        </a:p>
      </dgm:t>
    </dgm:pt>
    <dgm:pt modelId="{48B21EDC-D23C-420C-B330-A049244EF7A6}" type="parTrans" cxnId="{828351F1-D70E-4927-B9CC-F66CBFF7A9F1}">
      <dgm:prSet/>
      <dgm:spPr/>
      <dgm:t>
        <a:bodyPr/>
        <a:lstStyle/>
        <a:p>
          <a:endParaRPr lang="ru-RU" b="1"/>
        </a:p>
      </dgm:t>
    </dgm:pt>
    <dgm:pt modelId="{88481F28-8E8F-4418-871E-81121E55413A}" type="sibTrans" cxnId="{828351F1-D70E-4927-B9CC-F66CBFF7A9F1}">
      <dgm:prSet/>
      <dgm:spPr/>
      <dgm:t>
        <a:bodyPr/>
        <a:lstStyle/>
        <a:p>
          <a:endParaRPr lang="ru-RU" b="1"/>
        </a:p>
      </dgm:t>
    </dgm:pt>
    <dgm:pt modelId="{CB541CE5-6306-44A7-BC64-9C211E5FEEBB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kk-KZ" sz="2000" b="1" dirty="0" smtClean="0">
              <a:latin typeface="Montserrat" panose="020B0604020202020204" charset="-52"/>
            </a:rPr>
            <a:t>Факультет энергетики </a:t>
          </a:r>
          <a:endParaRPr lang="ru-RU" sz="2000" b="1" dirty="0">
            <a:latin typeface="Montserrat" panose="020B0604020202020204" charset="-52"/>
          </a:endParaRPr>
        </a:p>
      </dgm:t>
    </dgm:pt>
    <dgm:pt modelId="{1E6FF6C3-3744-4E04-AABC-24B6FEFD3E1B}" type="parTrans" cxnId="{A6060C9A-50A5-4530-AF1D-7E6F7DD34238}">
      <dgm:prSet/>
      <dgm:spPr/>
      <dgm:t>
        <a:bodyPr/>
        <a:lstStyle/>
        <a:p>
          <a:endParaRPr lang="ru-RU" b="1"/>
        </a:p>
      </dgm:t>
    </dgm:pt>
    <dgm:pt modelId="{A7F5CE32-A301-4BFB-9D4E-8A83AC8F8F71}" type="sibTrans" cxnId="{A6060C9A-50A5-4530-AF1D-7E6F7DD34238}">
      <dgm:prSet/>
      <dgm:spPr/>
      <dgm:t>
        <a:bodyPr/>
        <a:lstStyle/>
        <a:p>
          <a:endParaRPr lang="ru-RU" b="1"/>
        </a:p>
      </dgm:t>
    </dgm:pt>
    <dgm:pt modelId="{DB614E2E-B8D9-4DC8-8AF3-F4AB22BD5F1F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kk-KZ" sz="2000" b="1" dirty="0" smtClean="0">
              <a:latin typeface="Montserrat" panose="020B0604020202020204" charset="-52"/>
            </a:rPr>
            <a:t>Факультет инженерии</a:t>
          </a:r>
          <a:endParaRPr lang="ru-RU" sz="2000" b="1" dirty="0">
            <a:latin typeface="Montserrat" panose="020B0604020202020204" charset="-52"/>
          </a:endParaRPr>
        </a:p>
      </dgm:t>
    </dgm:pt>
    <dgm:pt modelId="{664330A5-0F8B-4A41-9260-DE0BACC66121}" type="parTrans" cxnId="{3ECEF3AF-9344-46F8-BE78-C1F8D3008C63}">
      <dgm:prSet/>
      <dgm:spPr/>
      <dgm:t>
        <a:bodyPr/>
        <a:lstStyle/>
        <a:p>
          <a:endParaRPr lang="ru-RU" b="1"/>
        </a:p>
      </dgm:t>
    </dgm:pt>
    <dgm:pt modelId="{E7FA2F7A-1ADC-414F-9CF9-A46C581ED43F}" type="sibTrans" cxnId="{3ECEF3AF-9344-46F8-BE78-C1F8D3008C63}">
      <dgm:prSet/>
      <dgm:spPr/>
      <dgm:t>
        <a:bodyPr/>
        <a:lstStyle/>
        <a:p>
          <a:endParaRPr lang="ru-RU" b="1"/>
        </a:p>
      </dgm:t>
    </dgm:pt>
    <dgm:pt modelId="{FA0CEA6E-AB43-485A-98EE-E297C0FB5999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kk-KZ" sz="2000" b="1" dirty="0" smtClean="0">
              <a:latin typeface="Montserrat" panose="020B0604020202020204" charset="-52"/>
            </a:rPr>
            <a:t>Факультет гуманитарных и социальных наук</a:t>
          </a:r>
          <a:endParaRPr lang="ru-RU" sz="2000" b="1" dirty="0">
            <a:latin typeface="Montserrat" panose="020B0604020202020204" charset="-52"/>
          </a:endParaRPr>
        </a:p>
      </dgm:t>
    </dgm:pt>
    <dgm:pt modelId="{02566707-A3A1-4125-B4EE-C670D9321626}" type="parTrans" cxnId="{A339C940-848B-430E-9244-35ABF2F35018}">
      <dgm:prSet/>
      <dgm:spPr/>
      <dgm:t>
        <a:bodyPr/>
        <a:lstStyle/>
        <a:p>
          <a:endParaRPr lang="ru-RU" b="1"/>
        </a:p>
      </dgm:t>
    </dgm:pt>
    <dgm:pt modelId="{B437A864-BED9-4774-95B2-B7934E99F72C}" type="sibTrans" cxnId="{A339C940-848B-430E-9244-35ABF2F35018}">
      <dgm:prSet/>
      <dgm:spPr/>
      <dgm:t>
        <a:bodyPr/>
        <a:lstStyle/>
        <a:p>
          <a:endParaRPr lang="ru-RU" b="1"/>
        </a:p>
      </dgm:t>
    </dgm:pt>
    <dgm:pt modelId="{715C8083-0404-41BD-A3B5-E63D4E009AAC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kk-KZ" sz="2000" b="1" dirty="0" smtClean="0">
              <a:latin typeface="Montserrat" panose="020B0604020202020204" charset="-52"/>
            </a:rPr>
            <a:t>Факультет экономики и права</a:t>
          </a:r>
          <a:endParaRPr lang="ru-RU" sz="2000" b="1" dirty="0">
            <a:latin typeface="Montserrat" panose="020B0604020202020204" charset="-52"/>
          </a:endParaRPr>
        </a:p>
      </dgm:t>
    </dgm:pt>
    <dgm:pt modelId="{6112A108-1DED-4B2F-996C-F11415B5C019}" type="parTrans" cxnId="{86CF2E66-EA6D-4EA5-BB9B-04BBEBB149DD}">
      <dgm:prSet/>
      <dgm:spPr/>
      <dgm:t>
        <a:bodyPr/>
        <a:lstStyle/>
        <a:p>
          <a:endParaRPr lang="ru-RU" b="1"/>
        </a:p>
      </dgm:t>
    </dgm:pt>
    <dgm:pt modelId="{BD6F2D12-6C81-40A4-8674-249501CE1066}" type="sibTrans" cxnId="{86CF2E66-EA6D-4EA5-BB9B-04BBEBB149DD}">
      <dgm:prSet/>
      <dgm:spPr/>
      <dgm:t>
        <a:bodyPr/>
        <a:lstStyle/>
        <a:p>
          <a:endParaRPr lang="ru-RU" b="1"/>
        </a:p>
      </dgm:t>
    </dgm:pt>
    <dgm:pt modelId="{22E8A9EE-C26C-4AD4-8A7F-899229736CC1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kk-KZ" sz="2000" b="1" dirty="0" smtClean="0">
              <a:latin typeface="Montserrat" panose="020B0604020202020204" charset="-52"/>
            </a:rPr>
            <a:t>Факультет </a:t>
          </a:r>
        </a:p>
        <a:p>
          <a:pPr algn="l" rtl="0"/>
          <a:r>
            <a:rPr lang="kk-KZ" sz="2000" b="1" dirty="0" smtClean="0">
              <a:latin typeface="Montserrat" panose="020B0604020202020204" charset="-52"/>
            </a:rPr>
            <a:t>сельско-хозяйственных наук</a:t>
          </a:r>
          <a:endParaRPr lang="ru-RU" sz="2000" b="1" dirty="0">
            <a:latin typeface="Montserrat" panose="020B0604020202020204" charset="-52"/>
          </a:endParaRPr>
        </a:p>
      </dgm:t>
    </dgm:pt>
    <dgm:pt modelId="{0C01A4A3-2806-4EA2-A071-A845B3D8F38B}" type="parTrans" cxnId="{764286A5-BDEF-4342-A5BC-4B8547BC36F8}">
      <dgm:prSet/>
      <dgm:spPr/>
      <dgm:t>
        <a:bodyPr/>
        <a:lstStyle/>
        <a:p>
          <a:endParaRPr lang="ru-RU"/>
        </a:p>
      </dgm:t>
    </dgm:pt>
    <dgm:pt modelId="{3A788E63-A9A7-4931-BA9E-84C4354817BF}" type="sibTrans" cxnId="{764286A5-BDEF-4342-A5BC-4B8547BC36F8}">
      <dgm:prSet/>
      <dgm:spPr/>
      <dgm:t>
        <a:bodyPr/>
        <a:lstStyle/>
        <a:p>
          <a:endParaRPr lang="ru-RU"/>
        </a:p>
      </dgm:t>
    </dgm:pt>
    <dgm:pt modelId="{FFD2B7B3-7B9E-4B0C-BDCC-B7CBD04D9CAD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2000" b="1" dirty="0" smtClean="0">
              <a:latin typeface="Montserrat" panose="020B0604020202020204" charset="-52"/>
            </a:rPr>
            <a:t>Факультет </a:t>
          </a:r>
          <a:r>
            <a:rPr lang="en-US" sz="2000" b="1" dirty="0" smtClean="0">
              <a:latin typeface="Montserrat" panose="020B0604020202020204" charset="-52"/>
            </a:rPr>
            <a:t>Computer </a:t>
          </a:r>
        </a:p>
        <a:p>
          <a:pPr rtl="0"/>
          <a:r>
            <a:rPr lang="en-US" sz="2000" b="1" dirty="0" smtClean="0">
              <a:latin typeface="Montserrat" panose="020B0604020202020204" charset="-52"/>
            </a:rPr>
            <a:t>Science</a:t>
          </a:r>
          <a:endParaRPr lang="ru-RU" sz="2000" b="1" dirty="0">
            <a:latin typeface="Montserrat" panose="020B0604020202020204" charset="-52"/>
          </a:endParaRPr>
        </a:p>
      </dgm:t>
    </dgm:pt>
    <dgm:pt modelId="{8C2EABD9-300B-4AEA-A9CA-CF5F038FCAFE}" type="parTrans" cxnId="{2EC51BEC-9CB1-473B-9710-AFC062413E4E}">
      <dgm:prSet/>
      <dgm:spPr/>
      <dgm:t>
        <a:bodyPr/>
        <a:lstStyle/>
        <a:p>
          <a:endParaRPr lang="ru-RU"/>
        </a:p>
      </dgm:t>
    </dgm:pt>
    <dgm:pt modelId="{CAFF5728-0B6F-4D8D-824E-59F92C5785ED}" type="sibTrans" cxnId="{2EC51BEC-9CB1-473B-9710-AFC062413E4E}">
      <dgm:prSet/>
      <dgm:spPr/>
      <dgm:t>
        <a:bodyPr/>
        <a:lstStyle/>
        <a:p>
          <a:endParaRPr lang="ru-RU"/>
        </a:p>
      </dgm:t>
    </dgm:pt>
    <dgm:pt modelId="{4653538C-7B3B-4409-B93F-54995E2020AA}">
      <dgm:prSet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b="1" dirty="0" smtClean="0">
              <a:latin typeface="Montserrat" panose="020B0604020202020204" charset="-52"/>
            </a:rPr>
            <a:t>Foundation</a:t>
          </a:r>
          <a:endParaRPr lang="ru-RU" b="1" dirty="0">
            <a:latin typeface="Montserrat" panose="020B0604020202020204" charset="-52"/>
          </a:endParaRPr>
        </a:p>
      </dgm:t>
    </dgm:pt>
    <dgm:pt modelId="{555E88EF-3031-453C-AE41-1A041CA2CF17}" type="parTrans" cxnId="{9A5B37E5-E6CC-440D-B83A-17F4AFE06814}">
      <dgm:prSet/>
      <dgm:spPr/>
      <dgm:t>
        <a:bodyPr/>
        <a:lstStyle/>
        <a:p>
          <a:endParaRPr lang="ru-RU"/>
        </a:p>
      </dgm:t>
    </dgm:pt>
    <dgm:pt modelId="{EA04A9CD-B3C0-41E4-AEC8-8801F880D5FD}" type="sibTrans" cxnId="{9A5B37E5-E6CC-440D-B83A-17F4AFE06814}">
      <dgm:prSet/>
      <dgm:spPr/>
      <dgm:t>
        <a:bodyPr/>
        <a:lstStyle/>
        <a:p>
          <a:endParaRPr lang="ru-RU"/>
        </a:p>
      </dgm:t>
    </dgm:pt>
    <dgm:pt modelId="{E174B0FA-16A6-4141-A999-B69D197A367C}">
      <dgm:prSet custT="1"/>
      <dgm:spPr>
        <a:solidFill>
          <a:srgbClr val="002142"/>
        </a:solidFill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kk-KZ" sz="2000" b="1" dirty="0" smtClean="0">
              <a:latin typeface="Montserrat" panose="020B0604020202020204" charset="-52"/>
            </a:rPr>
            <a:t>Факультеты  университета</a:t>
          </a:r>
          <a:endParaRPr lang="ru-RU" sz="2000" b="1" dirty="0">
            <a:latin typeface="Montserrat" panose="020B0604020202020204" charset="-52"/>
          </a:endParaRPr>
        </a:p>
      </dgm:t>
    </dgm:pt>
    <dgm:pt modelId="{F52B2FD1-32D2-4D8C-ABE1-E9EC335D2C84}" type="parTrans" cxnId="{44E407DB-418A-4CD5-AC82-841CB8D986ED}">
      <dgm:prSet/>
      <dgm:spPr/>
      <dgm:t>
        <a:bodyPr/>
        <a:lstStyle/>
        <a:p>
          <a:endParaRPr lang="ru-RU"/>
        </a:p>
      </dgm:t>
    </dgm:pt>
    <dgm:pt modelId="{A9974B48-68B1-4B32-A9C3-9A72D7E7DD32}" type="sibTrans" cxnId="{44E407DB-418A-4CD5-AC82-841CB8D986ED}">
      <dgm:prSet/>
      <dgm:spPr/>
      <dgm:t>
        <a:bodyPr/>
        <a:lstStyle/>
        <a:p>
          <a:endParaRPr lang="ru-RU"/>
        </a:p>
      </dgm:t>
    </dgm:pt>
    <dgm:pt modelId="{954CD93C-6CA2-4557-A2FE-536050A8C4C3}" type="pres">
      <dgm:prSet presAssocID="{2FCCECE4-B4AF-4FDD-B8FB-6E8F1D0A91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9088F4-B4A4-4C68-AA08-9E1587F181AA}" type="pres">
      <dgm:prSet presAssocID="{E174B0FA-16A6-4141-A999-B69D197A367C}" presName="node" presStyleLbl="node1" presStyleIdx="0" presStyleCnt="9" custScaleX="285662" custScaleY="49281" custLinFactNeighborX="9390" custLinFactNeighborY="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F1B38-21A6-47FA-BBE9-8919906A59B9}" type="pres">
      <dgm:prSet presAssocID="{A9974B48-68B1-4B32-A9C3-9A72D7E7DD32}" presName="sibTrans" presStyleCnt="0"/>
      <dgm:spPr/>
    </dgm:pt>
    <dgm:pt modelId="{0515A557-F78D-4083-AA21-5DA1CBBC1FBF}" type="pres">
      <dgm:prSet presAssocID="{6FA80EAE-015D-4E47-9367-F6EFE7586D61}" presName="node" presStyleLbl="node1" presStyleIdx="1" presStyleCnt="9" custScaleX="87018" custScaleY="72952" custLinFactNeighborX="-20" custLinFactNeighborY="-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E1638-12C7-46DA-A9C7-221656799BA8}" type="pres">
      <dgm:prSet presAssocID="{88481F28-8E8F-4418-871E-81121E55413A}" presName="sibTrans" presStyleCnt="0"/>
      <dgm:spPr/>
    </dgm:pt>
    <dgm:pt modelId="{879651EB-7236-40BF-A8A8-43FEA357C54A}" type="pres">
      <dgm:prSet presAssocID="{CB541CE5-6306-44A7-BC64-9C211E5FEEBB}" presName="node" presStyleLbl="node1" presStyleIdx="2" presStyleCnt="9" custScaleX="83332" custScaleY="81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880EB-D2B5-4E8D-8950-D24CD24FE6EE}" type="pres">
      <dgm:prSet presAssocID="{A7F5CE32-A301-4BFB-9D4E-8A83AC8F8F71}" presName="sibTrans" presStyleCnt="0"/>
      <dgm:spPr/>
    </dgm:pt>
    <dgm:pt modelId="{DF00F1FE-E0CA-4909-8019-4554AE27253B}" type="pres">
      <dgm:prSet presAssocID="{DB614E2E-B8D9-4DC8-8AF3-F4AB22BD5F1F}" presName="node" presStyleLbl="node1" presStyleIdx="3" presStyleCnt="9" custLinFactX="-93513" custLinFactY="313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55C1-C736-4A26-9C57-41D0EB793818}" type="pres">
      <dgm:prSet presAssocID="{E7FA2F7A-1ADC-414F-9CF9-A46C581ED43F}" presName="sibTrans" presStyleCnt="0"/>
      <dgm:spPr/>
    </dgm:pt>
    <dgm:pt modelId="{5AB32EC5-0D07-419D-9921-A8E0F2B0C1FA}" type="pres">
      <dgm:prSet presAssocID="{FA0CEA6E-AB43-485A-98EE-E297C0FB5999}" presName="node" presStyleLbl="node1" presStyleIdx="4" presStyleCnt="9" custLinFactNeighborX="61060" custLinFactNeighborY="-8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4D174-2CAA-4EE6-A904-DBE2296696DA}" type="pres">
      <dgm:prSet presAssocID="{B437A864-BED9-4774-95B2-B7934E99F72C}" presName="sibTrans" presStyleCnt="0"/>
      <dgm:spPr/>
    </dgm:pt>
    <dgm:pt modelId="{D089B707-DFF7-430A-B452-0EE33128F4B4}" type="pres">
      <dgm:prSet presAssocID="{715C8083-0404-41BD-A3B5-E63D4E009AAC}" presName="node" presStyleLbl="node1" presStyleIdx="5" presStyleCnt="9" custScaleX="77479" custLinFactNeighborX="58256" custLinFactNeighborY="-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1C376-A737-41A2-9E07-58A8FD2E2D7A}" type="pres">
      <dgm:prSet presAssocID="{BD6F2D12-6C81-40A4-8674-249501CE1066}" presName="sibTrans" presStyleCnt="0"/>
      <dgm:spPr/>
    </dgm:pt>
    <dgm:pt modelId="{8C46D2D5-6F17-4EB3-9999-1EC5EA8302FF}" type="pres">
      <dgm:prSet presAssocID="{22E8A9EE-C26C-4AD4-8A7F-899229736CC1}" presName="node" presStyleLbl="node1" presStyleIdx="6" presStyleCnt="9" custScaleX="132269" custScaleY="89317" custLinFactNeighborX="11183" custLinFactNeighborY="-13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467DE-3EEF-4EAA-B862-5B1F14ABEE5C}" type="pres">
      <dgm:prSet presAssocID="{3A788E63-A9A7-4931-BA9E-84C4354817BF}" presName="sibTrans" presStyleCnt="0"/>
      <dgm:spPr/>
    </dgm:pt>
    <dgm:pt modelId="{1F33A8A0-5872-467F-AE0D-5B956FEBD179}" type="pres">
      <dgm:prSet presAssocID="{FFD2B7B3-7B9E-4B0C-BDCC-B7CBD04D9CAD}" presName="node" presStyleLbl="node1" presStyleIdx="7" presStyleCnt="9" custScaleX="57832" custScaleY="76059" custLinFactY="-100000" custLinFactNeighborX="72021" custLinFactNeighborY="-136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21F67-C3FD-4A5E-95D9-9F0441D6BC30}" type="pres">
      <dgm:prSet presAssocID="{CAFF5728-0B6F-4D8D-824E-59F92C5785ED}" presName="sibTrans" presStyleCnt="0"/>
      <dgm:spPr/>
    </dgm:pt>
    <dgm:pt modelId="{13C7936C-910A-42E6-A1F5-051E0515C76C}" type="pres">
      <dgm:prSet presAssocID="{4653538C-7B3B-4409-B93F-54995E2020AA}" presName="node" presStyleLbl="node1" presStyleIdx="8" presStyleCnt="9" custLinFactNeighborX="-26841" custLinFactNeighborY="-1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B37E5-E6CC-440D-B83A-17F4AFE06814}" srcId="{2FCCECE4-B4AF-4FDD-B8FB-6E8F1D0A91BF}" destId="{4653538C-7B3B-4409-B93F-54995E2020AA}" srcOrd="8" destOrd="0" parTransId="{555E88EF-3031-453C-AE41-1A041CA2CF17}" sibTransId="{EA04A9CD-B3C0-41E4-AEC8-8801F880D5FD}"/>
    <dgm:cxn modelId="{A6060C9A-50A5-4530-AF1D-7E6F7DD34238}" srcId="{2FCCECE4-B4AF-4FDD-B8FB-6E8F1D0A91BF}" destId="{CB541CE5-6306-44A7-BC64-9C211E5FEEBB}" srcOrd="2" destOrd="0" parTransId="{1E6FF6C3-3744-4E04-AABC-24B6FEFD3E1B}" sibTransId="{A7F5CE32-A301-4BFB-9D4E-8A83AC8F8F71}"/>
    <dgm:cxn modelId="{71BF434B-C687-405F-B6B6-D1ECFD6BF49A}" type="presOf" srcId="{715C8083-0404-41BD-A3B5-E63D4E009AAC}" destId="{D089B707-DFF7-430A-B452-0EE33128F4B4}" srcOrd="0" destOrd="0" presId="urn:microsoft.com/office/officeart/2005/8/layout/default#1"/>
    <dgm:cxn modelId="{2E283599-F9A4-4893-9DB2-A40DD5C2841F}" type="presOf" srcId="{22E8A9EE-C26C-4AD4-8A7F-899229736CC1}" destId="{8C46D2D5-6F17-4EB3-9999-1EC5EA8302FF}" srcOrd="0" destOrd="0" presId="urn:microsoft.com/office/officeart/2005/8/layout/default#1"/>
    <dgm:cxn modelId="{3ECEF3AF-9344-46F8-BE78-C1F8D3008C63}" srcId="{2FCCECE4-B4AF-4FDD-B8FB-6E8F1D0A91BF}" destId="{DB614E2E-B8D9-4DC8-8AF3-F4AB22BD5F1F}" srcOrd="3" destOrd="0" parTransId="{664330A5-0F8B-4A41-9260-DE0BACC66121}" sibTransId="{E7FA2F7A-1ADC-414F-9CF9-A46C581ED43F}"/>
    <dgm:cxn modelId="{61933F13-D89D-4B26-969B-47AFCCB72202}" type="presOf" srcId="{4653538C-7B3B-4409-B93F-54995E2020AA}" destId="{13C7936C-910A-42E6-A1F5-051E0515C76C}" srcOrd="0" destOrd="0" presId="urn:microsoft.com/office/officeart/2005/8/layout/default#1"/>
    <dgm:cxn modelId="{A339C940-848B-430E-9244-35ABF2F35018}" srcId="{2FCCECE4-B4AF-4FDD-B8FB-6E8F1D0A91BF}" destId="{FA0CEA6E-AB43-485A-98EE-E297C0FB5999}" srcOrd="4" destOrd="0" parTransId="{02566707-A3A1-4125-B4EE-C670D9321626}" sibTransId="{B437A864-BED9-4774-95B2-B7934E99F72C}"/>
    <dgm:cxn modelId="{FC6DFCBD-328C-43A2-BF3C-8A8F81F0FEB6}" type="presOf" srcId="{DB614E2E-B8D9-4DC8-8AF3-F4AB22BD5F1F}" destId="{DF00F1FE-E0CA-4909-8019-4554AE27253B}" srcOrd="0" destOrd="0" presId="urn:microsoft.com/office/officeart/2005/8/layout/default#1"/>
    <dgm:cxn modelId="{45200181-AC28-405E-8C40-F3D63524CD88}" type="presOf" srcId="{E174B0FA-16A6-4141-A999-B69D197A367C}" destId="{659088F4-B4A4-4C68-AA08-9E1587F181AA}" srcOrd="0" destOrd="0" presId="urn:microsoft.com/office/officeart/2005/8/layout/default#1"/>
    <dgm:cxn modelId="{903C5815-6A3C-4DA3-AD36-954D010ED77F}" type="presOf" srcId="{2FCCECE4-B4AF-4FDD-B8FB-6E8F1D0A91BF}" destId="{954CD93C-6CA2-4557-A2FE-536050A8C4C3}" srcOrd="0" destOrd="0" presId="urn:microsoft.com/office/officeart/2005/8/layout/default#1"/>
    <dgm:cxn modelId="{58FAB90E-6CA1-4A4D-8F42-E2555292B4B0}" type="presOf" srcId="{FA0CEA6E-AB43-485A-98EE-E297C0FB5999}" destId="{5AB32EC5-0D07-419D-9921-A8E0F2B0C1FA}" srcOrd="0" destOrd="0" presId="urn:microsoft.com/office/officeart/2005/8/layout/default#1"/>
    <dgm:cxn modelId="{44E407DB-418A-4CD5-AC82-841CB8D986ED}" srcId="{2FCCECE4-B4AF-4FDD-B8FB-6E8F1D0A91BF}" destId="{E174B0FA-16A6-4141-A999-B69D197A367C}" srcOrd="0" destOrd="0" parTransId="{F52B2FD1-32D2-4D8C-ABE1-E9EC335D2C84}" sibTransId="{A9974B48-68B1-4B32-A9C3-9A72D7E7DD32}"/>
    <dgm:cxn modelId="{764286A5-BDEF-4342-A5BC-4B8547BC36F8}" srcId="{2FCCECE4-B4AF-4FDD-B8FB-6E8F1D0A91BF}" destId="{22E8A9EE-C26C-4AD4-8A7F-899229736CC1}" srcOrd="6" destOrd="0" parTransId="{0C01A4A3-2806-4EA2-A071-A845B3D8F38B}" sibTransId="{3A788E63-A9A7-4931-BA9E-84C4354817BF}"/>
    <dgm:cxn modelId="{2E1C2E5D-F203-4EC1-BBA0-3188D5FCD2A4}" type="presOf" srcId="{CB541CE5-6306-44A7-BC64-9C211E5FEEBB}" destId="{879651EB-7236-40BF-A8A8-43FEA357C54A}" srcOrd="0" destOrd="0" presId="urn:microsoft.com/office/officeart/2005/8/layout/default#1"/>
    <dgm:cxn modelId="{2EC51BEC-9CB1-473B-9710-AFC062413E4E}" srcId="{2FCCECE4-B4AF-4FDD-B8FB-6E8F1D0A91BF}" destId="{FFD2B7B3-7B9E-4B0C-BDCC-B7CBD04D9CAD}" srcOrd="7" destOrd="0" parTransId="{8C2EABD9-300B-4AEA-A9CA-CF5F038FCAFE}" sibTransId="{CAFF5728-0B6F-4D8D-824E-59F92C5785ED}"/>
    <dgm:cxn modelId="{828351F1-D70E-4927-B9CC-F66CBFF7A9F1}" srcId="{2FCCECE4-B4AF-4FDD-B8FB-6E8F1D0A91BF}" destId="{6FA80EAE-015D-4E47-9367-F6EFE7586D61}" srcOrd="1" destOrd="0" parTransId="{48B21EDC-D23C-420C-B330-A049244EF7A6}" sibTransId="{88481F28-8E8F-4418-871E-81121E55413A}"/>
    <dgm:cxn modelId="{86CF2E66-EA6D-4EA5-BB9B-04BBEBB149DD}" srcId="{2FCCECE4-B4AF-4FDD-B8FB-6E8F1D0A91BF}" destId="{715C8083-0404-41BD-A3B5-E63D4E009AAC}" srcOrd="5" destOrd="0" parTransId="{6112A108-1DED-4B2F-996C-F11415B5C019}" sibTransId="{BD6F2D12-6C81-40A4-8674-249501CE1066}"/>
    <dgm:cxn modelId="{D8328AA4-8191-40B2-8246-E617A723CE63}" type="presOf" srcId="{6FA80EAE-015D-4E47-9367-F6EFE7586D61}" destId="{0515A557-F78D-4083-AA21-5DA1CBBC1FBF}" srcOrd="0" destOrd="0" presId="urn:microsoft.com/office/officeart/2005/8/layout/default#1"/>
    <dgm:cxn modelId="{DF94ADC3-2D65-4C93-BF92-BF8310CF5A5A}" type="presOf" srcId="{FFD2B7B3-7B9E-4B0C-BDCC-B7CBD04D9CAD}" destId="{1F33A8A0-5872-467F-AE0D-5B956FEBD179}" srcOrd="0" destOrd="0" presId="urn:microsoft.com/office/officeart/2005/8/layout/default#1"/>
    <dgm:cxn modelId="{EB157B50-157E-4F9F-97CE-C2D85E765DAA}" type="presParOf" srcId="{954CD93C-6CA2-4557-A2FE-536050A8C4C3}" destId="{659088F4-B4A4-4C68-AA08-9E1587F181AA}" srcOrd="0" destOrd="0" presId="urn:microsoft.com/office/officeart/2005/8/layout/default#1"/>
    <dgm:cxn modelId="{744E2E3F-8E64-4A34-98D8-B7973953865E}" type="presParOf" srcId="{954CD93C-6CA2-4557-A2FE-536050A8C4C3}" destId="{5F7F1B38-21A6-47FA-BBE9-8919906A59B9}" srcOrd="1" destOrd="0" presId="urn:microsoft.com/office/officeart/2005/8/layout/default#1"/>
    <dgm:cxn modelId="{5DA05194-E7E0-4D50-8035-66B4CF296028}" type="presParOf" srcId="{954CD93C-6CA2-4557-A2FE-536050A8C4C3}" destId="{0515A557-F78D-4083-AA21-5DA1CBBC1FBF}" srcOrd="2" destOrd="0" presId="urn:microsoft.com/office/officeart/2005/8/layout/default#1"/>
    <dgm:cxn modelId="{52880EB9-758D-45F2-9873-CC1368DBE946}" type="presParOf" srcId="{954CD93C-6CA2-4557-A2FE-536050A8C4C3}" destId="{A79E1638-12C7-46DA-A9C7-221656799BA8}" srcOrd="3" destOrd="0" presId="urn:microsoft.com/office/officeart/2005/8/layout/default#1"/>
    <dgm:cxn modelId="{144C923C-72CA-4A61-BEAB-AC9650853DD3}" type="presParOf" srcId="{954CD93C-6CA2-4557-A2FE-536050A8C4C3}" destId="{879651EB-7236-40BF-A8A8-43FEA357C54A}" srcOrd="4" destOrd="0" presId="urn:microsoft.com/office/officeart/2005/8/layout/default#1"/>
    <dgm:cxn modelId="{64488097-1346-49D9-BD78-A4665278C482}" type="presParOf" srcId="{954CD93C-6CA2-4557-A2FE-536050A8C4C3}" destId="{F86880EB-D2B5-4E8D-8950-D24CD24FE6EE}" srcOrd="5" destOrd="0" presId="urn:microsoft.com/office/officeart/2005/8/layout/default#1"/>
    <dgm:cxn modelId="{6A57F127-D7F0-4686-BE5D-37E914BE5160}" type="presParOf" srcId="{954CD93C-6CA2-4557-A2FE-536050A8C4C3}" destId="{DF00F1FE-E0CA-4909-8019-4554AE27253B}" srcOrd="6" destOrd="0" presId="urn:microsoft.com/office/officeart/2005/8/layout/default#1"/>
    <dgm:cxn modelId="{6D1493E9-BF22-4389-8768-9799E4837141}" type="presParOf" srcId="{954CD93C-6CA2-4557-A2FE-536050A8C4C3}" destId="{D33D55C1-C736-4A26-9C57-41D0EB793818}" srcOrd="7" destOrd="0" presId="urn:microsoft.com/office/officeart/2005/8/layout/default#1"/>
    <dgm:cxn modelId="{54D7D2E4-2C1C-4539-A902-DC28C72398F3}" type="presParOf" srcId="{954CD93C-6CA2-4557-A2FE-536050A8C4C3}" destId="{5AB32EC5-0D07-419D-9921-A8E0F2B0C1FA}" srcOrd="8" destOrd="0" presId="urn:microsoft.com/office/officeart/2005/8/layout/default#1"/>
    <dgm:cxn modelId="{985B5B1B-D165-4C98-9E8E-1BFC0F207038}" type="presParOf" srcId="{954CD93C-6CA2-4557-A2FE-536050A8C4C3}" destId="{19E4D174-2CAA-4EE6-A904-DBE2296696DA}" srcOrd="9" destOrd="0" presId="urn:microsoft.com/office/officeart/2005/8/layout/default#1"/>
    <dgm:cxn modelId="{DFBE2DB8-9A5B-4CCA-AAAF-A21C4178478F}" type="presParOf" srcId="{954CD93C-6CA2-4557-A2FE-536050A8C4C3}" destId="{D089B707-DFF7-430A-B452-0EE33128F4B4}" srcOrd="10" destOrd="0" presId="urn:microsoft.com/office/officeart/2005/8/layout/default#1"/>
    <dgm:cxn modelId="{704CF738-1C52-436A-B40A-88473930438C}" type="presParOf" srcId="{954CD93C-6CA2-4557-A2FE-536050A8C4C3}" destId="{08C1C376-A737-41A2-9E07-58A8FD2E2D7A}" srcOrd="11" destOrd="0" presId="urn:microsoft.com/office/officeart/2005/8/layout/default#1"/>
    <dgm:cxn modelId="{F5898A05-FC27-4809-9080-800CFB556A99}" type="presParOf" srcId="{954CD93C-6CA2-4557-A2FE-536050A8C4C3}" destId="{8C46D2D5-6F17-4EB3-9999-1EC5EA8302FF}" srcOrd="12" destOrd="0" presId="urn:microsoft.com/office/officeart/2005/8/layout/default#1"/>
    <dgm:cxn modelId="{97154E3A-68D5-4DC1-9A22-8CD9A251AE90}" type="presParOf" srcId="{954CD93C-6CA2-4557-A2FE-536050A8C4C3}" destId="{EA0467DE-3EEF-4EAA-B862-5B1F14ABEE5C}" srcOrd="13" destOrd="0" presId="urn:microsoft.com/office/officeart/2005/8/layout/default#1"/>
    <dgm:cxn modelId="{17F758C1-384B-4CA3-B135-B7BA97FB913A}" type="presParOf" srcId="{954CD93C-6CA2-4557-A2FE-536050A8C4C3}" destId="{1F33A8A0-5872-467F-AE0D-5B956FEBD179}" srcOrd="14" destOrd="0" presId="urn:microsoft.com/office/officeart/2005/8/layout/default#1"/>
    <dgm:cxn modelId="{F80D5897-8F36-4E22-AA7B-66736E34AEE6}" type="presParOf" srcId="{954CD93C-6CA2-4557-A2FE-536050A8C4C3}" destId="{93D21F67-C3FD-4A5E-95D9-9F0441D6BC30}" srcOrd="15" destOrd="0" presId="urn:microsoft.com/office/officeart/2005/8/layout/default#1"/>
    <dgm:cxn modelId="{2F9C7FB6-4285-4EB4-A837-EC3A9DD5AB5C}" type="presParOf" srcId="{954CD93C-6CA2-4557-A2FE-536050A8C4C3}" destId="{13C7936C-910A-42E6-A1F5-051E0515C76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9088F4-B4A4-4C68-AA08-9E1587F181AA}">
      <dsp:nvSpPr>
        <dsp:cNvPr id="0" name=""/>
        <dsp:cNvSpPr/>
      </dsp:nvSpPr>
      <dsp:spPr>
        <a:xfrm>
          <a:off x="524271" y="131599"/>
          <a:ext cx="7291886" cy="754776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Факультеты  университета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524271" y="131599"/>
        <a:ext cx="7291886" cy="754776"/>
      </dsp:txXfrm>
    </dsp:sp>
    <dsp:sp modelId="{0515A557-F78D-4083-AA21-5DA1CBBC1FBF}">
      <dsp:nvSpPr>
        <dsp:cNvPr id="0" name=""/>
        <dsp:cNvSpPr/>
      </dsp:nvSpPr>
      <dsp:spPr>
        <a:xfrm>
          <a:off x="224235" y="1257333"/>
          <a:ext cx="2221245" cy="1117315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Факультет естественных наук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224235" y="1257333"/>
        <a:ext cx="2221245" cy="1117315"/>
      </dsp:txXfrm>
    </dsp:sp>
    <dsp:sp modelId="{879651EB-7236-40BF-A8A8-43FEA357C54A}">
      <dsp:nvSpPr>
        <dsp:cNvPr id="0" name=""/>
        <dsp:cNvSpPr/>
      </dsp:nvSpPr>
      <dsp:spPr>
        <a:xfrm>
          <a:off x="2701254" y="1224136"/>
          <a:ext cx="2127155" cy="1252783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Факультет энергетики 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2701254" y="1224136"/>
        <a:ext cx="2127155" cy="1252783"/>
      </dsp:txXfrm>
    </dsp:sp>
    <dsp:sp modelId="{DF00F1FE-E0CA-4909-8019-4554AE27253B}">
      <dsp:nvSpPr>
        <dsp:cNvPr id="0" name=""/>
        <dsp:cNvSpPr/>
      </dsp:nvSpPr>
      <dsp:spPr>
        <a:xfrm>
          <a:off x="144006" y="2664300"/>
          <a:ext cx="2552627" cy="1531576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Факультет инженерии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144006" y="2664300"/>
        <a:ext cx="2552627" cy="1531576"/>
      </dsp:txXfrm>
    </dsp:sp>
    <dsp:sp modelId="{5AB32EC5-0D07-419D-9921-A8E0F2B0C1FA}">
      <dsp:nvSpPr>
        <dsp:cNvPr id="0" name=""/>
        <dsp:cNvSpPr/>
      </dsp:nvSpPr>
      <dsp:spPr>
        <a:xfrm>
          <a:off x="3096337" y="2736310"/>
          <a:ext cx="2552627" cy="1531576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Факультет гуманитарных и социальных наук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3096337" y="2736310"/>
        <a:ext cx="2552627" cy="1531576"/>
      </dsp:txXfrm>
    </dsp:sp>
    <dsp:sp modelId="{D089B707-DFF7-430A-B452-0EE33128F4B4}">
      <dsp:nvSpPr>
        <dsp:cNvPr id="0" name=""/>
        <dsp:cNvSpPr/>
      </dsp:nvSpPr>
      <dsp:spPr>
        <a:xfrm>
          <a:off x="5832651" y="2808309"/>
          <a:ext cx="1977750" cy="1531576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Факультет экономики и права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5832651" y="2808309"/>
        <a:ext cx="1977750" cy="1531576"/>
      </dsp:txXfrm>
    </dsp:sp>
    <dsp:sp modelId="{8C46D2D5-6F17-4EB3-9999-1EC5EA8302FF}">
      <dsp:nvSpPr>
        <dsp:cNvPr id="0" name=""/>
        <dsp:cNvSpPr/>
      </dsp:nvSpPr>
      <dsp:spPr>
        <a:xfrm>
          <a:off x="288038" y="4536497"/>
          <a:ext cx="3376334" cy="1367958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Факультет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Montserrat" panose="020B0604020202020204" charset="-52"/>
            </a:rPr>
            <a:t>сельско-хозяйственных наук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288038" y="4536497"/>
        <a:ext cx="3376334" cy="1367958"/>
      </dsp:txXfrm>
    </dsp:sp>
    <dsp:sp modelId="{1F33A8A0-5872-467F-AE0D-5B956FEBD179}">
      <dsp:nvSpPr>
        <dsp:cNvPr id="0" name=""/>
        <dsp:cNvSpPr/>
      </dsp:nvSpPr>
      <dsp:spPr>
        <a:xfrm>
          <a:off x="5472603" y="1224141"/>
          <a:ext cx="1476235" cy="1164901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" panose="020B0604020202020204" charset="-52"/>
            </a:rPr>
            <a:t>Факультет </a:t>
          </a:r>
          <a:r>
            <a:rPr lang="en-US" sz="2000" b="1" kern="1200" dirty="0" smtClean="0">
              <a:latin typeface="Montserrat" panose="020B0604020202020204" charset="-52"/>
            </a:rPr>
            <a:t>Computer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Montserrat" panose="020B0604020202020204" charset="-52"/>
            </a:rPr>
            <a:t>Science</a:t>
          </a:r>
          <a:endParaRPr lang="ru-RU" sz="2000" b="1" kern="1200" dirty="0">
            <a:latin typeface="Montserrat" panose="020B0604020202020204" charset="-52"/>
          </a:endParaRPr>
        </a:p>
      </dsp:txBody>
      <dsp:txXfrm>
        <a:off x="5472603" y="1224141"/>
        <a:ext cx="1476235" cy="1164901"/>
      </dsp:txXfrm>
    </dsp:sp>
    <dsp:sp modelId="{13C7936C-910A-42E6-A1F5-051E0515C76C}">
      <dsp:nvSpPr>
        <dsp:cNvPr id="0" name=""/>
        <dsp:cNvSpPr/>
      </dsp:nvSpPr>
      <dsp:spPr>
        <a:xfrm>
          <a:off x="4680523" y="4464490"/>
          <a:ext cx="2552627" cy="1531576"/>
        </a:xfrm>
        <a:prstGeom prst="rect">
          <a:avLst/>
        </a:prstGeom>
        <a:solidFill>
          <a:srgbClr val="0021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latin typeface="Montserrat" panose="020B0604020202020204" charset="-52"/>
            </a:rPr>
            <a:t>Foundation</a:t>
          </a:r>
          <a:endParaRPr lang="ru-RU" sz="3300" b="1" kern="1200" dirty="0">
            <a:latin typeface="Montserrat" panose="020B0604020202020204" charset="-52"/>
          </a:endParaRPr>
        </a:p>
      </dsp:txBody>
      <dsp:txXfrm>
        <a:off x="4680523" y="4464490"/>
        <a:ext cx="2552627" cy="1531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DC3E-8FE8-4B1A-91CF-FD8E469E74E0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006D-9FFF-4EAD-876F-1930A1C78E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priemka.tou/" TargetMode="External"/><Relationship Id="rId5" Type="http://schemas.openxmlformats.org/officeDocument/2006/relationships/hyperlink" Target="https://instagram.com/foundation.tou?igshid=9ie41vih6yhv" TargetMode="External"/><Relationship Id="rId4" Type="http://schemas.openxmlformats.org/officeDocument/2006/relationships/hyperlink" Target="https://wa.me/message/2BMC7UQN4AZ6A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056784" cy="345638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НАО Торайгыров университет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76672"/>
            <a:ext cx="7844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152127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kk-KZ" b="1" dirty="0"/>
              <a:t>Торайғыров Университеті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5" name="Рисунок 4" descr="https://avatars.mds.yandex.net/get-dialogs/758954/1aade6c122e7ff568a75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3" y="1"/>
            <a:ext cx="936103" cy="1213914"/>
          </a:xfrm>
          <a:prstGeom prst="rect">
            <a:avLst/>
          </a:prstGeom>
          <a:noFill/>
        </p:spPr>
      </p:pic>
      <p:pic>
        <p:nvPicPr>
          <p:cNvPr id="12" name="Рисунок 11" descr="https://storage.yvision.kz/images/user/muzalevskiy/9iuf98xf12D0AmWbWonqBACqeLu8w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17032"/>
            <a:ext cx="3773989" cy="23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7"/>
            <a:ext cx="7772400" cy="108012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Наши достижения!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08912" cy="432048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</a:rPr>
              <a:t>Многие выпускники работают на хороших должностях в разных сферах жизни! Некоторые стали известными учеными в СНГ благодаря своим научным достижениям!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576316314"/>
              </p:ext>
            </p:extLst>
          </p:nvPr>
        </p:nvGraphicFramePr>
        <p:xfrm>
          <a:off x="611560" y="332656"/>
          <a:ext cx="7920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>
                <a:solidFill>
                  <a:srgbClr val="FFFF00"/>
                </a:solidFill>
              </a:rPr>
              <a:t>Что есть в университете?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848872" cy="288032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Военная кафедра, стадион, спортивные залы, музыкальные залы, общежития, медицинская клиника и так далее...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/>
              <a:t>Дуальное обучение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7632848" cy="1800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ведущих предприятиях Павлодарской области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2819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000" b="1" dirty="0" smtClean="0"/>
              <a:t>Двухдипломные образовательные </a:t>
            </a:r>
            <a:r>
              <a:rPr lang="ru-RU" sz="4000" b="1" dirty="0"/>
              <a:t>программы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1800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Образовательные программы на английском языке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92888" cy="115212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/>
              <a:t>Стартап – академия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1800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Мы – первый предпринимательский вуз в республике!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  <a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4000" b="1" dirty="0" smtClean="0"/>
              <a:t>Тесное научное сотрудничество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920880" cy="19442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4400" dirty="0" smtClean="0">
                <a:solidFill>
                  <a:srgbClr val="FFFF00"/>
                </a:solidFill>
              </a:rPr>
              <a:t>С вузами ближнего и дальнего зарубежья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/>
              <a:t>Академические степени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632848" cy="388843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tx1"/>
                </a:solidFill>
              </a:rPr>
              <a:t>Бакалавр</a:t>
            </a:r>
          </a:p>
          <a:p>
            <a:r>
              <a:rPr lang="kk-KZ" sz="4800" b="1" dirty="0" smtClean="0">
                <a:solidFill>
                  <a:schemeClr val="tx1"/>
                </a:solidFill>
              </a:rPr>
              <a:t>Магистр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PHD Doctor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Подготовительные курсы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20880" cy="432048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Запись на курсы: -  ул. Ломова 64, каб.111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                             Тел.  673773, 8 701 526 36 40, 8 705 547 34 88</a:t>
            </a:r>
          </a:p>
          <a:p>
            <a:r>
              <a:rPr lang="ru-RU" b="1" dirty="0" smtClean="0">
                <a:solidFill>
                  <a:schemeClr val="tx1"/>
                </a:solidFill>
                <a:hlinkClick r:id="rId4"/>
              </a:rPr>
              <a:t>Запись по </a:t>
            </a:r>
            <a:r>
              <a:rPr lang="ru-RU" b="1" dirty="0" err="1" smtClean="0">
                <a:solidFill>
                  <a:schemeClr val="tx1"/>
                </a:solidFill>
                <a:hlinkClick r:id="rId4"/>
              </a:rPr>
              <a:t>Whatsapp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Наш </a:t>
            </a:r>
            <a:r>
              <a:rPr lang="ru-RU" b="1" dirty="0" err="1" smtClean="0">
                <a:solidFill>
                  <a:schemeClr val="tx1"/>
                </a:solidFill>
                <a:hlinkClick r:id="rId5"/>
              </a:rPr>
              <a:t>Instagram</a:t>
            </a:r>
            <a:r>
              <a:rPr lang="ru-RU" b="1" dirty="0" smtClean="0">
                <a:solidFill>
                  <a:schemeClr val="tx1"/>
                </a:solidFill>
              </a:rPr>
              <a:t>: @</a:t>
            </a:r>
            <a:r>
              <a:rPr lang="ru-RU" b="1" dirty="0" err="1" smtClean="0">
                <a:solidFill>
                  <a:schemeClr val="tx1"/>
                </a:solidFill>
              </a:rPr>
              <a:t>priemka.tou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  <a:hlinkClick r:id="rId6"/>
              </a:rPr>
              <a:t>Все о поступлении в </a:t>
            </a:r>
            <a:r>
              <a:rPr lang="ru-RU" b="1" dirty="0" err="1" smtClean="0">
                <a:solidFill>
                  <a:schemeClr val="tx1"/>
                </a:solidFill>
                <a:hlinkClick r:id="rId6"/>
              </a:rPr>
              <a:t>Toraighyrov</a:t>
            </a:r>
            <a:r>
              <a:rPr lang="ru-RU" b="1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hlinkClick r:id="rId6"/>
              </a:rPr>
              <a:t>University</a:t>
            </a:r>
            <a:r>
              <a:rPr lang="ru-RU" b="1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hlinkClick r:id="rId6"/>
              </a:rPr>
              <a:t>в</a:t>
            </a:r>
            <a:r>
              <a:rPr lang="ru-RU" b="1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hlinkClick r:id="rId6"/>
              </a:rPr>
              <a:t>Instagram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Контактная информация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08912" cy="424847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Факультет Foundation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г. Павлодар, ул. Ломова 64 А-115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673-650 (внутр. 1104)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Декан факультета8 (7182) 673-650 (внутр. 1104)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Социальные сети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whatsapp: 87055947832 , 87750273818, 87055473488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344816" cy="120032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72C94"/>
                </a:solidFill>
              </a:rPr>
              <a:t>Faculty of Energetics (</a:t>
            </a:r>
            <a:r>
              <a:rPr lang="ru-RU" sz="3600" b="1" dirty="0">
                <a:solidFill>
                  <a:srgbClr val="672C94"/>
                </a:solidFill>
              </a:rPr>
              <a:t>Факультет энергетики)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99592" y="3852046"/>
            <a:ext cx="698477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B06201-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Радиотехника, электроника и телекоммуникации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ауыржан\Desktop\nadi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10" y="414870"/>
            <a:ext cx="8129738" cy="5966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ауыржан\Desktop\satpa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50" y="332656"/>
            <a:ext cx="845797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ауыржан\Desktop\fa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04664"/>
            <a:ext cx="78488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Радиотехника – что за специальность</a:t>
            </a:r>
            <a:r>
              <a:rPr lang="en-US" sz="3200" b="1" dirty="0" smtClean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056784" cy="386598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Современное направление технической науки, изучающая все что связанно с радиотехнической аппаратурой, радиоэлектроникой, электроникой и телекоммуникационными технологиями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628384" cy="115212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</a:rPr>
              <a:t>Какие предметы изучаются?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992888" cy="4032448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u="sng" dirty="0" smtClean="0">
                <a:solidFill>
                  <a:schemeClr val="tx2">
                    <a:lumMod val="75000"/>
                  </a:schemeClr>
                </a:solidFill>
              </a:rPr>
              <a:t>Математика, физика, автоматические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устройства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радиоэлектронных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систем, электроника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и схемотехника аналоговых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устройств, теория полупроводников, теория электрических цепей, электропреобразовательные устройства и так далее…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Где можно работать</a:t>
            </a:r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056784" cy="252028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4800" dirty="0" smtClean="0">
                <a:solidFill>
                  <a:srgbClr val="7030A0"/>
                </a:solidFill>
              </a:rPr>
              <a:t>Везде, где есть электротехническая или электронная аппаратура! 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</a:rPr>
              <a:t>Кем можно работать?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7128792" cy="4176464"/>
          </a:xfrm>
          <a:solidFill>
            <a:srgbClr val="00B050"/>
          </a:solidFill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Инженером- электронщиком, инженером –программистом, инженером по контрольно-измерительным приборам, начальником цеха, начальником участка, заведующим научной электротехнической лаборатории и так далее...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00392" cy="1152127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FF00"/>
                </a:solidFill>
              </a:rPr>
              <a:t>Почему эта специальность так необходима?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064896" cy="4176464"/>
          </a:xfr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Главное это то, что радиотехника</a:t>
            </a:r>
            <a:r>
              <a:rPr lang="ru-RU" b="1" dirty="0">
                <a:solidFill>
                  <a:srgbClr val="FFFF00"/>
                </a:solidFill>
              </a:rPr>
              <a:t> как наука представляет собой сложную систему знаний, которые применяются в нанотехнологиях, оптоинформатике и других </a:t>
            </a:r>
            <a:r>
              <a:rPr lang="ru-RU" b="1" dirty="0" smtClean="0">
                <a:solidFill>
                  <a:srgbClr val="FFFF00"/>
                </a:solidFill>
              </a:rPr>
              <a:t>сферах!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0432" cy="122413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>
                <a:solidFill>
                  <a:srgbClr val="7030A0"/>
                </a:solidFill>
              </a:rPr>
              <a:t>Что самое важное?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280920" cy="3888432"/>
          </a:xfr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Поставить высшую цель перед человечеством и достигнуть ее глубоким изучением науки! Передать свои знания будущему поколению!</a:t>
            </a:r>
          </a:p>
          <a:p>
            <a:r>
              <a:rPr lang="kk-KZ" sz="3600" b="1" dirty="0" smtClean="0">
                <a:solidFill>
                  <a:srgbClr val="FF0000"/>
                </a:solidFill>
              </a:rPr>
              <a:t>И знать что совершенству познания науки нет предела!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kk-KZ" b="1" dirty="0" smtClean="0">
                <a:solidFill>
                  <a:srgbClr val="7030A0"/>
                </a:solidFill>
              </a:rPr>
              <a:t>В университете можно заниматься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992888" cy="3240360"/>
          </a:xfr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</a:rPr>
              <a:t>Наукой, спортом, музыкой, общественно-полезными видами работ во благо человечества!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314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Торайғыров Университеті </vt:lpstr>
      <vt:lpstr>Слайд 2</vt:lpstr>
      <vt:lpstr>Радиотехника – что за специальность?</vt:lpstr>
      <vt:lpstr>Какие предметы изучаются?</vt:lpstr>
      <vt:lpstr>Где можно работать?</vt:lpstr>
      <vt:lpstr>Кем можно работать?</vt:lpstr>
      <vt:lpstr>Почему эта специальность так необходима?</vt:lpstr>
      <vt:lpstr>Что самое важное?</vt:lpstr>
      <vt:lpstr>В университете можно заниматься</vt:lpstr>
      <vt:lpstr>Наши достижения!</vt:lpstr>
      <vt:lpstr>Слайд 11</vt:lpstr>
      <vt:lpstr>Что есть в университете?</vt:lpstr>
      <vt:lpstr>Дуальное обучение </vt:lpstr>
      <vt:lpstr>Двухдипломные образовательные программы</vt:lpstr>
      <vt:lpstr>Стартап – академия</vt:lpstr>
      <vt:lpstr>Тесное научное сотрудничество</vt:lpstr>
      <vt:lpstr>Академические степени</vt:lpstr>
      <vt:lpstr>Подготовительные курсы</vt:lpstr>
      <vt:lpstr>Контактная информация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Торайғыров Университеті</dc:title>
  <dc:creator>Бауыржан</dc:creator>
  <cp:lastModifiedBy>Бауыржан</cp:lastModifiedBy>
  <cp:revision>30</cp:revision>
  <dcterms:created xsi:type="dcterms:W3CDTF">2021-11-10T08:33:23Z</dcterms:created>
  <dcterms:modified xsi:type="dcterms:W3CDTF">2021-11-10T12:07:09Z</dcterms:modified>
</cp:coreProperties>
</file>